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Abel" panose="02000506030000020004" pitchFamily="2" charset="0"/>
      <p:regular r:id="rId15"/>
    </p:embeddedFont>
    <p:embeddedFont>
      <p:font typeface="Oxanium" panose="020B0604020202020204" charset="0"/>
      <p:regular r:id="rId16"/>
      <p:bold r:id="rId17"/>
    </p:embeddedFont>
    <p:embeddedFont>
      <p:font typeface="Work Sans" pitchFamily="2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3" name="Google Shape;1969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94" name="Google Shape;1969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9" name="Google Shape;19749;g1e5700df307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50" name="Google Shape;19750;g1e5700df307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6" name="Google Shape;19756;g1e56ecb0c96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57" name="Google Shape;19757;g1e56ecb0c96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2" name="Google Shape;19762;g1e56ecb0c96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3" name="Google Shape;19763;g1e56ecb0c96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9" name="Google Shape;19699;g1e56ecb0c9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0" name="Google Shape;19700;g1e56ecb0c9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5" name="Google Shape;19705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6" name="Google Shape;19706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1" name="Google Shape;19711;g1e56ecb0c9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2" name="Google Shape;19712;g1e56ecb0c9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6" name="Google Shape;19716;g1e56ecb0c9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7" name="Google Shape;19717;g1e56ecb0c9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2" name="Google Shape;19722;g1e56ecb0c9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3" name="Google Shape;19723;g1e56ecb0c9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9" name="Google Shape;19729;g1e56ecb0c9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30" name="Google Shape;19730;g1e56ecb0c9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7" name="Google Shape;19737;g1e56ecb0c9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38" name="Google Shape;19738;g1e56ecb0c9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3" name="Google Shape;19743;g1e56ecb0c9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4" name="Google Shape;19744;g1e56ecb0c9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100" y="1399950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rot="-546">
            <a:off x="2683650" y="3239227"/>
            <a:ext cx="3776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19875" y="-432150"/>
            <a:ext cx="8631425" cy="5603450"/>
            <a:chOff x="219875" y="-432150"/>
            <a:chExt cx="8631425" cy="5603450"/>
          </a:xfrm>
        </p:grpSpPr>
        <p:sp>
          <p:nvSpPr>
            <p:cNvPr id="13" name="Google Shape;13;p2"/>
            <p:cNvSpPr/>
            <p:nvPr/>
          </p:nvSpPr>
          <p:spPr>
            <a:xfrm>
              <a:off x="7763275" y="323895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592050" y="-16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87725" y="9982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 flipH="1">
              <a:off x="3910502" y="3807"/>
              <a:ext cx="358782" cy="1048931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996125" y="323895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56013" y="4024850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135950" y="-412950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16875" y="-432150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875" y="-162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398438" y="405362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 flipH="1">
              <a:off x="4130327" y="-156976"/>
              <a:ext cx="441684" cy="1224887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 flipH="1">
              <a:off x="3695275" y="401099"/>
              <a:ext cx="46" cy="651639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879100" y="3238950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306651" y="4083735"/>
            <a:ext cx="2488680" cy="2436477"/>
            <a:chOff x="367000" y="3270000"/>
            <a:chExt cx="1028550" cy="1006975"/>
          </a:xfrm>
        </p:grpSpPr>
        <p:sp>
          <p:nvSpPr>
            <p:cNvPr id="27" name="Google Shape;27;p2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330" name="Google Shape;330;p2"/>
          <p:cNvGrpSpPr/>
          <p:nvPr/>
        </p:nvGrpSpPr>
        <p:grpSpPr>
          <a:xfrm>
            <a:off x="6798847" y="4142274"/>
            <a:ext cx="1545737" cy="1454791"/>
            <a:chOff x="1425100" y="3295850"/>
            <a:chExt cx="1004900" cy="945775"/>
          </a:xfrm>
        </p:grpSpPr>
        <p:sp>
          <p:nvSpPr>
            <p:cNvPr id="331" name="Google Shape;331;p2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643" name="Google Shape;643;p2"/>
          <p:cNvGrpSpPr/>
          <p:nvPr/>
        </p:nvGrpSpPr>
        <p:grpSpPr>
          <a:xfrm>
            <a:off x="6690674" y="-861113"/>
            <a:ext cx="1762066" cy="1735996"/>
            <a:chOff x="885350" y="1936275"/>
            <a:chExt cx="1010475" cy="995525"/>
          </a:xfrm>
        </p:grpSpPr>
        <p:sp>
          <p:nvSpPr>
            <p:cNvPr id="644" name="Google Shape;644;p2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1" name="Google Shape;5941;p1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5942" name="Google Shape;5942;p11"/>
          <p:cNvSpPr txBox="1">
            <a:spLocks noGrp="1"/>
          </p:cNvSpPr>
          <p:nvPr>
            <p:ph type="title" hasCustomPrompt="1"/>
          </p:nvPr>
        </p:nvSpPr>
        <p:spPr>
          <a:xfrm rot="405">
            <a:off x="2023025" y="1772675"/>
            <a:ext cx="5097900" cy="12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43" name="Google Shape;5943;p11"/>
          <p:cNvSpPr txBox="1">
            <a:spLocks noGrp="1"/>
          </p:cNvSpPr>
          <p:nvPr>
            <p:ph type="subTitle" idx="1"/>
          </p:nvPr>
        </p:nvSpPr>
        <p:spPr>
          <a:xfrm>
            <a:off x="2458275" y="2966874"/>
            <a:ext cx="42273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44" name="Google Shape;5944;p11"/>
          <p:cNvGrpSpPr/>
          <p:nvPr/>
        </p:nvGrpSpPr>
        <p:grpSpPr>
          <a:xfrm>
            <a:off x="-267712" y="-336825"/>
            <a:ext cx="9772763" cy="5861750"/>
            <a:chOff x="-267712" y="-336825"/>
            <a:chExt cx="9772763" cy="5861750"/>
          </a:xfrm>
        </p:grpSpPr>
        <p:sp>
          <p:nvSpPr>
            <p:cNvPr id="5945" name="Google Shape;5945;p11"/>
            <p:cNvSpPr/>
            <p:nvPr/>
          </p:nvSpPr>
          <p:spPr>
            <a:xfrm>
              <a:off x="251350" y="-3368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11"/>
            <p:cNvSpPr/>
            <p:nvPr/>
          </p:nvSpPr>
          <p:spPr>
            <a:xfrm>
              <a:off x="8500150" y="44618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11"/>
            <p:cNvSpPr/>
            <p:nvPr/>
          </p:nvSpPr>
          <p:spPr>
            <a:xfrm>
              <a:off x="179325" y="928425"/>
              <a:ext cx="134475" cy="636225"/>
            </a:xfrm>
            <a:custGeom>
              <a:avLst/>
              <a:gdLst/>
              <a:ahLst/>
              <a:cxnLst/>
              <a:rect l="l" t="t" r="r" b="b"/>
              <a:pathLst>
                <a:path w="5379" h="25449" fill="none" extrusionOk="0">
                  <a:moveTo>
                    <a:pt x="0" y="0"/>
                  </a:moveTo>
                  <a:lnTo>
                    <a:pt x="5379" y="5379"/>
                  </a:lnTo>
                  <a:lnTo>
                    <a:pt x="5379" y="2544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11"/>
            <p:cNvSpPr/>
            <p:nvPr/>
          </p:nvSpPr>
          <p:spPr>
            <a:xfrm>
              <a:off x="8517300" y="35236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49" name="Google Shape;5949;p11"/>
            <p:cNvGrpSpPr/>
            <p:nvPr/>
          </p:nvGrpSpPr>
          <p:grpSpPr>
            <a:xfrm>
              <a:off x="-267712" y="3648225"/>
              <a:ext cx="1028550" cy="1006975"/>
              <a:chOff x="367000" y="3270000"/>
              <a:chExt cx="1028550" cy="1006975"/>
            </a:xfrm>
          </p:grpSpPr>
          <p:sp>
            <p:nvSpPr>
              <p:cNvPr id="5950" name="Google Shape;5950;p1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1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1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1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1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1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1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1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1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1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1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1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1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1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1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1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1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1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1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1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1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1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1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1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1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1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1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1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1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1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1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1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1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1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1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1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1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1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1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1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1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1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1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1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1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1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1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1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1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1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1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1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1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1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1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1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1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1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1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1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1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1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1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1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1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1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1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1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1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1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1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1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1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1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1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1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1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1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1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1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1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1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1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1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1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1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1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1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1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1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1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1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1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1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1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1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1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1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1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1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1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1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1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1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1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1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1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1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1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1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1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1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1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1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1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1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1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1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1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1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1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1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1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1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1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1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1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1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1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1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1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1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1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1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1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1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1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1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1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1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1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1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1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1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1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1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1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1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1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1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1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1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1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1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1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1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1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1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1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1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1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1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1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1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1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1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1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1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1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1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1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1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1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1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1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1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1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1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1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1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1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1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1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1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1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1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1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1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1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1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1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1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1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1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1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1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1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1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1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1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1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1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1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3" name="Google Shape;6153;p1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4" name="Google Shape;6154;p1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5" name="Google Shape;6155;p1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6" name="Google Shape;6156;p1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7" name="Google Shape;6157;p1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8" name="Google Shape;6158;p1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9" name="Google Shape;6159;p1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0" name="Google Shape;6160;p1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1" name="Google Shape;6161;p1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2" name="Google Shape;6162;p1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3" name="Google Shape;6163;p1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4" name="Google Shape;6164;p1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5" name="Google Shape;6165;p1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6" name="Google Shape;6166;p1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7" name="Google Shape;6167;p1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8" name="Google Shape;6168;p1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9" name="Google Shape;6169;p1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0" name="Google Shape;6170;p1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1" name="Google Shape;6171;p1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2" name="Google Shape;6172;p1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3" name="Google Shape;6173;p1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4" name="Google Shape;6174;p1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5" name="Google Shape;6175;p1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6" name="Google Shape;6176;p1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7" name="Google Shape;6177;p1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8" name="Google Shape;6178;p1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9" name="Google Shape;6179;p1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0" name="Google Shape;6180;p1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1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1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1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1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1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1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1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1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1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1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1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1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1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1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1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1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7" name="Google Shape;6197;p1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8" name="Google Shape;6198;p1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9" name="Google Shape;6199;p1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1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1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1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1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1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1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1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1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1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1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1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1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1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1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1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1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1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1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1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1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1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1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1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1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1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1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1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1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1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1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1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1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1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1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1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1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1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1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1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1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1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1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1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3" name="Google Shape;6243;p1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4" name="Google Shape;6244;p1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1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1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1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1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1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1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1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1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53" name="Google Shape;6253;p11"/>
            <p:cNvGrpSpPr/>
            <p:nvPr/>
          </p:nvGrpSpPr>
          <p:grpSpPr>
            <a:xfrm>
              <a:off x="8500150" y="2200225"/>
              <a:ext cx="1004900" cy="945775"/>
              <a:chOff x="1425100" y="3295850"/>
              <a:chExt cx="1004900" cy="945775"/>
            </a:xfrm>
          </p:grpSpPr>
          <p:sp>
            <p:nvSpPr>
              <p:cNvPr id="6254" name="Google Shape;6254;p1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1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1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1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1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1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1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1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2" name="Google Shape;6262;p1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3" name="Google Shape;6263;p1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4" name="Google Shape;6264;p1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5" name="Google Shape;6265;p1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6" name="Google Shape;6266;p1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7" name="Google Shape;6267;p1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8" name="Google Shape;6268;p1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9" name="Google Shape;6269;p1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0" name="Google Shape;6270;p1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1" name="Google Shape;6271;p1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2" name="Google Shape;6272;p1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3" name="Google Shape;6273;p1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4" name="Google Shape;6274;p1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5" name="Google Shape;6275;p1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6" name="Google Shape;6276;p1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7" name="Google Shape;6277;p1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8" name="Google Shape;6278;p1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9" name="Google Shape;6279;p1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1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1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2" name="Google Shape;6282;p1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3" name="Google Shape;6283;p1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4" name="Google Shape;6284;p1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5" name="Google Shape;6285;p1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1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1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1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9" name="Google Shape;6289;p1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0" name="Google Shape;6290;p1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1" name="Google Shape;6291;p1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2" name="Google Shape;6292;p1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1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4" name="Google Shape;6294;p1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5" name="Google Shape;6295;p1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6" name="Google Shape;6296;p1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7" name="Google Shape;6297;p1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8" name="Google Shape;6298;p1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9" name="Google Shape;6299;p1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0" name="Google Shape;6300;p1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1" name="Google Shape;6301;p1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2" name="Google Shape;6302;p1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1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1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1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1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1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1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1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0" name="Google Shape;6310;p1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1" name="Google Shape;6311;p1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2" name="Google Shape;6312;p1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3" name="Google Shape;6313;p1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4" name="Google Shape;6314;p1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5" name="Google Shape;6315;p1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6" name="Google Shape;6316;p1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7" name="Google Shape;6317;p1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8" name="Google Shape;6318;p1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1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1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1" name="Google Shape;6321;p1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2" name="Google Shape;6322;p1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3" name="Google Shape;6323;p1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4" name="Google Shape;6324;p1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5" name="Google Shape;6325;p1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6" name="Google Shape;6326;p1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7" name="Google Shape;6327;p1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8" name="Google Shape;6328;p1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9" name="Google Shape;6329;p1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0" name="Google Shape;6330;p1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1" name="Google Shape;6331;p1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2" name="Google Shape;6332;p1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3" name="Google Shape;6333;p1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1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1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1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1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1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9" name="Google Shape;6339;p1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0" name="Google Shape;6340;p1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1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2" name="Google Shape;6342;p1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3" name="Google Shape;6343;p1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1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1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1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1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8" name="Google Shape;6348;p1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9" name="Google Shape;6349;p1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0" name="Google Shape;6350;p1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1" name="Google Shape;6351;p1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2" name="Google Shape;6352;p1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1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1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5" name="Google Shape;6355;p1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6" name="Google Shape;6356;p1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7" name="Google Shape;6357;p1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8" name="Google Shape;6358;p1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9" name="Google Shape;6359;p1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0" name="Google Shape;6360;p1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1" name="Google Shape;6361;p1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2" name="Google Shape;6362;p1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3" name="Google Shape;6363;p1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4" name="Google Shape;6364;p1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5" name="Google Shape;6365;p1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6" name="Google Shape;6366;p1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7" name="Google Shape;6367;p1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8" name="Google Shape;6368;p1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9" name="Google Shape;6369;p1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0" name="Google Shape;6370;p1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1" name="Google Shape;6371;p1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2" name="Google Shape;6372;p1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3" name="Google Shape;6373;p1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4" name="Google Shape;6374;p1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5" name="Google Shape;6375;p1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1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1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8" name="Google Shape;6378;p1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9" name="Google Shape;6379;p1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0" name="Google Shape;6380;p1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1" name="Google Shape;6381;p1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2" name="Google Shape;6382;p1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3" name="Google Shape;6383;p1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4" name="Google Shape;6384;p1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5" name="Google Shape;6385;p1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6" name="Google Shape;6386;p1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7" name="Google Shape;6387;p1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8" name="Google Shape;6388;p1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9" name="Google Shape;6389;p1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0" name="Google Shape;6390;p1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1" name="Google Shape;6391;p1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2" name="Google Shape;6392;p1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3" name="Google Shape;6393;p1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4" name="Google Shape;6394;p1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5" name="Google Shape;6395;p1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6" name="Google Shape;6396;p1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7" name="Google Shape;6397;p1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8" name="Google Shape;6398;p1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9" name="Google Shape;6399;p1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0" name="Google Shape;6400;p1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1" name="Google Shape;6401;p1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2" name="Google Shape;6402;p1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3" name="Google Shape;6403;p1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4" name="Google Shape;6404;p1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5" name="Google Shape;6405;p1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6" name="Google Shape;6406;p1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7" name="Google Shape;6407;p1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8" name="Google Shape;6408;p1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9" name="Google Shape;6409;p1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0" name="Google Shape;6410;p1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1" name="Google Shape;6411;p1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2" name="Google Shape;6412;p1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3" name="Google Shape;6413;p1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4" name="Google Shape;6414;p1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5" name="Google Shape;6415;p1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6" name="Google Shape;6416;p1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7" name="Google Shape;6417;p1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8" name="Google Shape;6418;p1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9" name="Google Shape;6419;p1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0" name="Google Shape;6420;p1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1" name="Google Shape;6421;p1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2" name="Google Shape;6422;p1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3" name="Google Shape;6423;p1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4" name="Google Shape;6424;p1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5" name="Google Shape;6425;p1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6" name="Google Shape;6426;p1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7" name="Google Shape;6427;p1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8" name="Google Shape;6428;p1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9" name="Google Shape;6429;p1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0" name="Google Shape;6430;p1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1" name="Google Shape;6431;p1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2" name="Google Shape;6432;p1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3" name="Google Shape;6433;p1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4" name="Google Shape;6434;p1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5" name="Google Shape;6435;p1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6" name="Google Shape;6436;p1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7" name="Google Shape;6437;p1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8" name="Google Shape;6438;p1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9" name="Google Shape;6439;p1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0" name="Google Shape;6440;p1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1" name="Google Shape;6441;p1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2" name="Google Shape;6442;p1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3" name="Google Shape;6443;p1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4" name="Google Shape;6444;p1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1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6" name="Google Shape;6446;p1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7" name="Google Shape;6447;p1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1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9" name="Google Shape;6449;p1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0" name="Google Shape;6450;p1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1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2" name="Google Shape;6452;p1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3" name="Google Shape;6453;p1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1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5" name="Google Shape;6455;p1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1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1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8" name="Google Shape;6458;p1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9" name="Google Shape;6459;p1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0" name="Google Shape;6460;p1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1" name="Google Shape;6461;p1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2" name="Google Shape;6462;p1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3" name="Google Shape;6463;p1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4" name="Google Shape;6464;p1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5" name="Google Shape;6465;p1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6" name="Google Shape;6466;p1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7" name="Google Shape;6467;p1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8" name="Google Shape;6468;p1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9" name="Google Shape;6469;p1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0" name="Google Shape;6470;p1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1" name="Google Shape;6471;p1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2" name="Google Shape;6472;p1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3" name="Google Shape;6473;p1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1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5" name="Google Shape;6475;p1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6" name="Google Shape;6476;p1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1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1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1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1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1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1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1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1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1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1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1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1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1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1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1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1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1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4" name="Google Shape;6494;p1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5" name="Google Shape;6495;p1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1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1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1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1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1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1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1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1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1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1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1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1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1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1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1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1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1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1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1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1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1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1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1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1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1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1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1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1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1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1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1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1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1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1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1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1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1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1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1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1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1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1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1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1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1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1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1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1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1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1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1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1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1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1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6550;p1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6551;p1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1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6553;p1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4" name="Google Shape;6554;p1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6555;p1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1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1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1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1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6560;p1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6561;p1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6562;p1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1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1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1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66" name="Google Shape;6566;p11"/>
            <p:cNvGrpSpPr/>
            <p:nvPr/>
          </p:nvGrpSpPr>
          <p:grpSpPr>
            <a:xfrm>
              <a:off x="452900" y="-336825"/>
              <a:ext cx="1010475" cy="995525"/>
              <a:chOff x="885350" y="1936275"/>
              <a:chExt cx="1010475" cy="995525"/>
            </a:xfrm>
          </p:grpSpPr>
          <p:sp>
            <p:nvSpPr>
              <p:cNvPr id="6567" name="Google Shape;6567;p11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11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11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11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11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11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6573;p11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6574;p11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11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11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11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11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11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6580;p11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11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11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11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11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6585;p11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11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11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11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11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11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6591;p11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6592;p11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6593;p11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6594;p11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11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6596;p11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7" name="Google Shape;6597;p11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8" name="Google Shape;6598;p11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6599;p11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6600;p11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1" name="Google Shape;6601;p11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2" name="Google Shape;6602;p11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3" name="Google Shape;6603;p11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4" name="Google Shape;6604;p11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6605;p11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6606;p11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6607;p11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6608;p11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9" name="Google Shape;6609;p11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0" name="Google Shape;6610;p11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6611;p11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6612;p11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6613;p11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6614;p11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5" name="Google Shape;6615;p11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6" name="Google Shape;6616;p11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6617;p11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6618;p11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6619;p11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6620;p11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1" name="Google Shape;6621;p11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2" name="Google Shape;6622;p11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6623;p11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6624;p11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11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11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7" name="Google Shape;6627;p11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8" name="Google Shape;6628;p11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9" name="Google Shape;6629;p11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6630;p11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6631;p11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6632;p11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6633;p11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6634;p11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6635;p11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6636;p11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6637;p11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11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11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11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6641;p11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6642;p11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11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11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11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11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11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11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11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11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11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11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11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11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11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11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11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11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11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11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11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11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11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6664;p11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5" name="Google Shape;6665;p11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6666;p11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6667;p11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6668;p11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6669;p11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6670;p11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6671;p11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6672;p11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11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11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6675;p11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6" name="Google Shape;6676;p11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6677;p11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6678;p11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11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11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11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11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11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11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11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11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11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11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11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11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11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11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11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11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11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11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11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11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11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11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11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6702;p11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6703;p11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4" name="Google Shape;6704;p11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6705;p11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6706;p11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6707;p11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8" name="Google Shape;6708;p11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9" name="Google Shape;6709;p11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0" name="Google Shape;6710;p11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6711;p11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6712;p11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6713;p11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6714;p11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6715;p11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6716;p11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6717;p11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6718;p11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6719;p11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6720;p11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6721;p11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6722;p11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6723;p11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11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11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11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11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11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6729;p11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6730;p11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11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11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11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11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6735;p11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6" name="Google Shape;6736;p11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7" name="Google Shape;6737;p11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8" name="Google Shape;6738;p11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6739;p11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6740;p11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6741;p11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6742;p11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6743;p11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6744;p11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6745;p11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6746;p11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6747;p11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6748;p11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11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6750;p11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6751;p11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6752;p11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6753;p11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6754;p11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6755;p11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6756;p11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6757;p11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6758;p11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6759;p11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0" name="Google Shape;6760;p11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1" name="Google Shape;6761;p11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2" name="Google Shape;6762;p11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3" name="Google Shape;6763;p11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4" name="Google Shape;6764;p11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5" name="Google Shape;6765;p11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11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7" name="Google Shape;6767;p11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8" name="Google Shape;6768;p11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11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11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1" name="Google Shape;6771;p11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2" name="Google Shape;6772;p11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3" name="Google Shape;6773;p11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4" name="Google Shape;6774;p11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5" name="Google Shape;6775;p11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6" name="Google Shape;6776;p11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7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9" name="Google Shape;6779;p1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6780" name="Google Shape;6780;p13"/>
          <p:cNvSpPr txBox="1">
            <a:spLocks noGrp="1"/>
          </p:cNvSpPr>
          <p:nvPr>
            <p:ph type="title" hasCustomPrompt="1"/>
          </p:nvPr>
        </p:nvSpPr>
        <p:spPr>
          <a:xfrm rot="1379">
            <a:off x="4198025" y="11306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81" name="Google Shape;6781;p13"/>
          <p:cNvSpPr txBox="1">
            <a:spLocks noGrp="1"/>
          </p:cNvSpPr>
          <p:nvPr>
            <p:ph type="title" idx="2"/>
          </p:nvPr>
        </p:nvSpPr>
        <p:spPr>
          <a:xfrm>
            <a:off x="720000" y="11963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82" name="Google Shape;6782;p13"/>
          <p:cNvSpPr txBox="1">
            <a:spLocks noGrp="1"/>
          </p:cNvSpPr>
          <p:nvPr>
            <p:ph type="subTitle" idx="1"/>
          </p:nvPr>
        </p:nvSpPr>
        <p:spPr>
          <a:xfrm>
            <a:off x="5574275" y="11588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83" name="Google Shape;6783;p13"/>
          <p:cNvSpPr txBox="1">
            <a:spLocks noGrp="1"/>
          </p:cNvSpPr>
          <p:nvPr>
            <p:ph type="title" idx="3" hasCustomPrompt="1"/>
          </p:nvPr>
        </p:nvSpPr>
        <p:spPr>
          <a:xfrm rot="1379">
            <a:off x="4198025" y="39445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84" name="Google Shape;6784;p13"/>
          <p:cNvSpPr txBox="1">
            <a:spLocks noGrp="1"/>
          </p:cNvSpPr>
          <p:nvPr>
            <p:ph type="title" idx="4"/>
          </p:nvPr>
        </p:nvSpPr>
        <p:spPr>
          <a:xfrm flipH="1">
            <a:off x="5574275" y="40102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85" name="Google Shape;6785;p13"/>
          <p:cNvSpPr txBox="1">
            <a:spLocks noGrp="1"/>
          </p:cNvSpPr>
          <p:nvPr>
            <p:ph type="subTitle" idx="5"/>
          </p:nvPr>
        </p:nvSpPr>
        <p:spPr>
          <a:xfrm flipH="1">
            <a:off x="1650625" y="39727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86" name="Google Shape;6786;p13"/>
          <p:cNvSpPr txBox="1">
            <a:spLocks noGrp="1"/>
          </p:cNvSpPr>
          <p:nvPr>
            <p:ph type="title" idx="6" hasCustomPrompt="1"/>
          </p:nvPr>
        </p:nvSpPr>
        <p:spPr>
          <a:xfrm rot="1379">
            <a:off x="4198025" y="338177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87" name="Google Shape;6787;p13"/>
          <p:cNvSpPr txBox="1">
            <a:spLocks noGrp="1"/>
          </p:cNvSpPr>
          <p:nvPr>
            <p:ph type="title" idx="7"/>
          </p:nvPr>
        </p:nvSpPr>
        <p:spPr>
          <a:xfrm>
            <a:off x="720000" y="344747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88" name="Google Shape;6788;p13"/>
          <p:cNvSpPr txBox="1">
            <a:spLocks noGrp="1"/>
          </p:cNvSpPr>
          <p:nvPr>
            <p:ph type="subTitle" idx="8"/>
          </p:nvPr>
        </p:nvSpPr>
        <p:spPr>
          <a:xfrm>
            <a:off x="5574275" y="340997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89" name="Google Shape;6789;p13"/>
          <p:cNvSpPr txBox="1">
            <a:spLocks noGrp="1"/>
          </p:cNvSpPr>
          <p:nvPr>
            <p:ph type="title" idx="9" hasCustomPrompt="1"/>
          </p:nvPr>
        </p:nvSpPr>
        <p:spPr>
          <a:xfrm rot="1379">
            <a:off x="4198025" y="281899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90" name="Google Shape;6790;p13"/>
          <p:cNvSpPr txBox="1">
            <a:spLocks noGrp="1"/>
          </p:cNvSpPr>
          <p:nvPr>
            <p:ph type="title" idx="13"/>
          </p:nvPr>
        </p:nvSpPr>
        <p:spPr>
          <a:xfrm flipH="1">
            <a:off x="5574275" y="288469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91" name="Google Shape;6791;p13"/>
          <p:cNvSpPr txBox="1">
            <a:spLocks noGrp="1"/>
          </p:cNvSpPr>
          <p:nvPr>
            <p:ph type="subTitle" idx="14"/>
          </p:nvPr>
        </p:nvSpPr>
        <p:spPr>
          <a:xfrm flipH="1">
            <a:off x="1650625" y="284719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2" name="Google Shape;6792;p13"/>
          <p:cNvSpPr txBox="1">
            <a:spLocks noGrp="1"/>
          </p:cNvSpPr>
          <p:nvPr>
            <p:ph type="title" idx="15" hasCustomPrompt="1"/>
          </p:nvPr>
        </p:nvSpPr>
        <p:spPr>
          <a:xfrm rot="1379">
            <a:off x="4198025" y="225621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93" name="Google Shape;6793;p13"/>
          <p:cNvSpPr txBox="1">
            <a:spLocks noGrp="1"/>
          </p:cNvSpPr>
          <p:nvPr>
            <p:ph type="title" idx="16"/>
          </p:nvPr>
        </p:nvSpPr>
        <p:spPr>
          <a:xfrm>
            <a:off x="720000" y="232191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94" name="Google Shape;6794;p13"/>
          <p:cNvSpPr txBox="1">
            <a:spLocks noGrp="1"/>
          </p:cNvSpPr>
          <p:nvPr>
            <p:ph type="subTitle" idx="17"/>
          </p:nvPr>
        </p:nvSpPr>
        <p:spPr>
          <a:xfrm>
            <a:off x="5574275" y="228441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5" name="Google Shape;6795;p13"/>
          <p:cNvSpPr txBox="1">
            <a:spLocks noGrp="1"/>
          </p:cNvSpPr>
          <p:nvPr>
            <p:ph type="title" idx="18" hasCustomPrompt="1"/>
          </p:nvPr>
        </p:nvSpPr>
        <p:spPr>
          <a:xfrm rot="1379">
            <a:off x="4198025" y="169343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96" name="Google Shape;6796;p13"/>
          <p:cNvSpPr txBox="1">
            <a:spLocks noGrp="1"/>
          </p:cNvSpPr>
          <p:nvPr>
            <p:ph type="title" idx="19"/>
          </p:nvPr>
        </p:nvSpPr>
        <p:spPr>
          <a:xfrm flipH="1">
            <a:off x="5574275" y="175913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97" name="Google Shape;6797;p13"/>
          <p:cNvSpPr txBox="1">
            <a:spLocks noGrp="1"/>
          </p:cNvSpPr>
          <p:nvPr>
            <p:ph type="subTitle" idx="20"/>
          </p:nvPr>
        </p:nvSpPr>
        <p:spPr>
          <a:xfrm flipH="1">
            <a:off x="1650625" y="172163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8" name="Google Shape;6798;p13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799" name="Google Shape;6799;p13"/>
          <p:cNvSpPr/>
          <p:nvPr/>
        </p:nvSpPr>
        <p:spPr>
          <a:xfrm flipH="1">
            <a:off x="5872525" y="-1481650"/>
            <a:ext cx="308575" cy="2240950"/>
          </a:xfrm>
          <a:custGeom>
            <a:avLst/>
            <a:gdLst/>
            <a:ahLst/>
            <a:cxnLst/>
            <a:rect l="l" t="t" r="r" b="b"/>
            <a:pathLst>
              <a:path w="12343" h="89638" fill="none" extrusionOk="0">
                <a:moveTo>
                  <a:pt x="12342" y="1"/>
                </a:moveTo>
                <a:lnTo>
                  <a:pt x="12342" y="22878"/>
                </a:lnTo>
                <a:lnTo>
                  <a:pt x="1643" y="33083"/>
                </a:lnTo>
                <a:lnTo>
                  <a:pt x="0" y="8963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0" name="Google Shape;6800;p13"/>
          <p:cNvSpPr/>
          <p:nvPr/>
        </p:nvSpPr>
        <p:spPr>
          <a:xfrm flipH="1">
            <a:off x="5745000" y="-1518675"/>
            <a:ext cx="257175" cy="1796525"/>
          </a:xfrm>
          <a:custGeom>
            <a:avLst/>
            <a:gdLst/>
            <a:ahLst/>
            <a:cxnLst/>
            <a:rect l="l" t="t" r="r" b="b"/>
            <a:pathLst>
              <a:path w="10287" h="71861" fill="none" extrusionOk="0">
                <a:moveTo>
                  <a:pt x="10287" y="0"/>
                </a:moveTo>
                <a:lnTo>
                  <a:pt x="10287" y="33081"/>
                </a:lnTo>
                <a:lnTo>
                  <a:pt x="0" y="43369"/>
                </a:lnTo>
                <a:lnTo>
                  <a:pt x="0" y="7186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1" name="Google Shape;6801;p13"/>
          <p:cNvSpPr/>
          <p:nvPr/>
        </p:nvSpPr>
        <p:spPr>
          <a:xfrm flipH="1">
            <a:off x="5893100" y="-378925"/>
            <a:ext cx="110125" cy="1311000"/>
          </a:xfrm>
          <a:custGeom>
            <a:avLst/>
            <a:gdLst/>
            <a:ahLst/>
            <a:cxnLst/>
            <a:rect l="l" t="t" r="r" b="b"/>
            <a:pathLst>
              <a:path w="4405" h="52440" fill="none" extrusionOk="0">
                <a:moveTo>
                  <a:pt x="4405" y="1"/>
                </a:moveTo>
                <a:lnTo>
                  <a:pt x="4405" y="36044"/>
                </a:lnTo>
                <a:lnTo>
                  <a:pt x="1" y="40448"/>
                </a:lnTo>
                <a:lnTo>
                  <a:pt x="1" y="5243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2" name="Google Shape;6802;p13"/>
          <p:cNvSpPr/>
          <p:nvPr/>
        </p:nvSpPr>
        <p:spPr>
          <a:xfrm rot="10800000" flipH="1">
            <a:off x="477738" y="3758675"/>
            <a:ext cx="144500" cy="1407700"/>
          </a:xfrm>
          <a:custGeom>
            <a:avLst/>
            <a:gdLst/>
            <a:ahLst/>
            <a:cxnLst/>
            <a:rect l="l" t="t" r="r" b="b"/>
            <a:pathLst>
              <a:path w="5780" h="56308" fill="none" extrusionOk="0">
                <a:moveTo>
                  <a:pt x="0" y="0"/>
                </a:moveTo>
                <a:lnTo>
                  <a:pt x="0" y="13250"/>
                </a:lnTo>
                <a:lnTo>
                  <a:pt x="5780" y="19031"/>
                </a:lnTo>
                <a:lnTo>
                  <a:pt x="5780" y="5630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3" name="Google Shape;6803;p13"/>
          <p:cNvSpPr/>
          <p:nvPr/>
        </p:nvSpPr>
        <p:spPr>
          <a:xfrm rot="10800000" flipH="1">
            <a:off x="508588" y="3197025"/>
            <a:ext cx="25" cy="1409275"/>
          </a:xfrm>
          <a:custGeom>
            <a:avLst/>
            <a:gdLst/>
            <a:ahLst/>
            <a:cxnLst/>
            <a:rect l="l" t="t" r="r" b="b"/>
            <a:pathLst>
              <a:path w="1" h="56371" fill="none" extrusionOk="0">
                <a:moveTo>
                  <a:pt x="0" y="0"/>
                </a:moveTo>
                <a:lnTo>
                  <a:pt x="0" y="5637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4" name="Google Shape;6804;p13"/>
          <p:cNvSpPr/>
          <p:nvPr/>
        </p:nvSpPr>
        <p:spPr>
          <a:xfrm rot="10800000" flipH="1">
            <a:off x="227913" y="2915150"/>
            <a:ext cx="89350" cy="967475"/>
          </a:xfrm>
          <a:custGeom>
            <a:avLst/>
            <a:gdLst/>
            <a:ahLst/>
            <a:cxnLst/>
            <a:rect l="l" t="t" r="r" b="b"/>
            <a:pathLst>
              <a:path w="3574" h="38699" fill="none" extrusionOk="0">
                <a:moveTo>
                  <a:pt x="3574" y="0"/>
                </a:moveTo>
                <a:lnTo>
                  <a:pt x="3574" y="24196"/>
                </a:lnTo>
                <a:lnTo>
                  <a:pt x="1" y="27769"/>
                </a:lnTo>
                <a:lnTo>
                  <a:pt x="1" y="386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5" name="Google Shape;6805;p13"/>
          <p:cNvSpPr/>
          <p:nvPr/>
        </p:nvSpPr>
        <p:spPr>
          <a:xfrm rot="10800000" flipH="1">
            <a:off x="175288" y="3371925"/>
            <a:ext cx="141975" cy="1775950"/>
          </a:xfrm>
          <a:custGeom>
            <a:avLst/>
            <a:gdLst/>
            <a:ahLst/>
            <a:cxnLst/>
            <a:rect l="l" t="t" r="r" b="b"/>
            <a:pathLst>
              <a:path w="5679" h="71038" fill="none" extrusionOk="0">
                <a:moveTo>
                  <a:pt x="5679" y="0"/>
                </a:moveTo>
                <a:lnTo>
                  <a:pt x="5679" y="41888"/>
                </a:lnTo>
                <a:lnTo>
                  <a:pt x="0" y="47566"/>
                </a:lnTo>
                <a:lnTo>
                  <a:pt x="0" y="7103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6" name="Google Shape;6806;p13"/>
          <p:cNvGrpSpPr/>
          <p:nvPr/>
        </p:nvGrpSpPr>
        <p:grpSpPr>
          <a:xfrm>
            <a:off x="-449200" y="-634307"/>
            <a:ext cx="10405062" cy="6952725"/>
            <a:chOff x="-449200" y="-634307"/>
            <a:chExt cx="10405062" cy="6952725"/>
          </a:xfrm>
        </p:grpSpPr>
        <p:grpSp>
          <p:nvGrpSpPr>
            <p:cNvPr id="6807" name="Google Shape;6807;p13"/>
            <p:cNvGrpSpPr/>
            <p:nvPr/>
          </p:nvGrpSpPr>
          <p:grpSpPr>
            <a:xfrm>
              <a:off x="7112588" y="-634307"/>
              <a:ext cx="1996930" cy="1955042"/>
              <a:chOff x="367000" y="3270000"/>
              <a:chExt cx="1028550" cy="1006975"/>
            </a:xfrm>
          </p:grpSpPr>
          <p:sp>
            <p:nvSpPr>
              <p:cNvPr id="6808" name="Google Shape;6808;p13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13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13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13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13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13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13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13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13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13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13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13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13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13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13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13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13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13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13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13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13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13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13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13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13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13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13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13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13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13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13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13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13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13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13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13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13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13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13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13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13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13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13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13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13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13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13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13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13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13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13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9" name="Google Shape;6859;p13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0" name="Google Shape;6860;p13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6861;p13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6862;p13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13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13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13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13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13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13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13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6870;p13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6871;p13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13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13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13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13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13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13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13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13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13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13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6882;p13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6883;p13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13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13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13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13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13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13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13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13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13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3" name="Google Shape;6893;p13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4" name="Google Shape;6894;p13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5" name="Google Shape;6895;p13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6" name="Google Shape;6896;p13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7" name="Google Shape;6897;p13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8" name="Google Shape;6898;p13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9" name="Google Shape;6899;p13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13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13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13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3" name="Google Shape;6903;p13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4" name="Google Shape;6904;p13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5" name="Google Shape;6905;p13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6" name="Google Shape;6906;p13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7" name="Google Shape;6907;p13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13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13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13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13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13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13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13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13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13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13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13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13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13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13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13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13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13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13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6" name="Google Shape;6926;p13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7" name="Google Shape;6927;p13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8" name="Google Shape;6928;p13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13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0" name="Google Shape;6930;p13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1" name="Google Shape;6931;p13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2" name="Google Shape;6932;p13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3" name="Google Shape;6933;p13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13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13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13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13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13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13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13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13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13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13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13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13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13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13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13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13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13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13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13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13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13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13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13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13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13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13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13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13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13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13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13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13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13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13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13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13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13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13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13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13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13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13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13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13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13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13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13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13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13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13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13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13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13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13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13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13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13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13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13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13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13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13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13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13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13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13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13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13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13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13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13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13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13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13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13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13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13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13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13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13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13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13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13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13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13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13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13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13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13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13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13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13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13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13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13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13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13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13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13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13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13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13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13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13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13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13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13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13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13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13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13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13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13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13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13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13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13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13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13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13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13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13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13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13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13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13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13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13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13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13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13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13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13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13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13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13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13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13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13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13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13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13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13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13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13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13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13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13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13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13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13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13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13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13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13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13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13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13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13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13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13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13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13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13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13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13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13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13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13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13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13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13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13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13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13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13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13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11" name="Google Shape;7111;p13"/>
            <p:cNvGrpSpPr/>
            <p:nvPr/>
          </p:nvGrpSpPr>
          <p:grpSpPr>
            <a:xfrm>
              <a:off x="-449200" y="987163"/>
              <a:ext cx="1004900" cy="945775"/>
              <a:chOff x="1425100" y="3295850"/>
              <a:chExt cx="1004900" cy="945775"/>
            </a:xfrm>
          </p:grpSpPr>
          <p:sp>
            <p:nvSpPr>
              <p:cNvPr id="7112" name="Google Shape;7112;p13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13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13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13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13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13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13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13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13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13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13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13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13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13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13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13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13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13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13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13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13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13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13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13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13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13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13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13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13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13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13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13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13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13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13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13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13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13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13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13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13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13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13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13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13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13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13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13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13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13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13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13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13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13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13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13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13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13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13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13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13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13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13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13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13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13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13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13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13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13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13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13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13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13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13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13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13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13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13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13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13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13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13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13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13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13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13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13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13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13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13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13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13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13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13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13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13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13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13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13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13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13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13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13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13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13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13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13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13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13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13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13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13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13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13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13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13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13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13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13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13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13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13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13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13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13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13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13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13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13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13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13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13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13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13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13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13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13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13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13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13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13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13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13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13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13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13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13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13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13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13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13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13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13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13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13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13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13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13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13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13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13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13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13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13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13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13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13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13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13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13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13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13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13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13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13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13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13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13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13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13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13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13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13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13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13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13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13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13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13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13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13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13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13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13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13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13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13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13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13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13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13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13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13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13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13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13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13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13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13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13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13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13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13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13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13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13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13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13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13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13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13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13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13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13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13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13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13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13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13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13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13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13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13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13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13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13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13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13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13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13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13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13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13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13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13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13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13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13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13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13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13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13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13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13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13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13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13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13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13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13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13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13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13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13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13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13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13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13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13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13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13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13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13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13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13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13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13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13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13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13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13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13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13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13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13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13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13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13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13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13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13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13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13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13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13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13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13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13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13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13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13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13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13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13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13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13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13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13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13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13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13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24" name="Google Shape;7424;p13"/>
            <p:cNvGrpSpPr/>
            <p:nvPr/>
          </p:nvGrpSpPr>
          <p:grpSpPr>
            <a:xfrm>
              <a:off x="7309630" y="3711336"/>
              <a:ext cx="2646232" cy="2607081"/>
              <a:chOff x="885350" y="1936275"/>
              <a:chExt cx="1010475" cy="995525"/>
            </a:xfrm>
          </p:grpSpPr>
          <p:sp>
            <p:nvSpPr>
              <p:cNvPr id="7425" name="Google Shape;7425;p13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13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13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13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13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13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13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13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13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13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13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13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13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13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13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13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13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13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13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13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13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13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13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13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13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13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13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13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13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13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13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13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13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13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13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13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13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13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13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13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13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13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13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13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13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13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13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13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13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13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13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13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13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13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13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13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13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13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13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13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13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13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13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13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13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13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13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13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13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13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13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13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13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13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13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13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13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13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13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13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13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13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13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13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13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13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13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13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13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13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13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13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13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13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13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13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13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13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13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13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13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13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13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13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13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13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13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13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13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13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13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13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13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13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13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13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13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13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13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13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13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13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13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13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3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3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3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3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3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3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3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3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3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3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3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3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3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3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3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3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3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3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3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3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3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3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3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3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3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13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13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3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3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3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3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3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13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13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13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13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13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13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13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13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13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13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13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13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13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13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13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13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13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13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13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13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13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13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13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13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13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13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13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13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13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13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13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13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13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13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13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13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13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13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13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13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13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13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13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13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13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13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13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13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13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13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13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13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13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13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36" name="Google Shape;7636;p1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7637" name="Google Shape;7637;p14"/>
          <p:cNvSpPr txBox="1">
            <a:spLocks noGrp="1"/>
          </p:cNvSpPr>
          <p:nvPr>
            <p:ph type="title"/>
          </p:nvPr>
        </p:nvSpPr>
        <p:spPr>
          <a:xfrm rot="-839">
            <a:off x="2728675" y="2254226"/>
            <a:ext cx="36867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638" name="Google Shape;7638;p14"/>
          <p:cNvSpPr txBox="1">
            <a:spLocks noGrp="1"/>
          </p:cNvSpPr>
          <p:nvPr>
            <p:ph type="subTitle" idx="1"/>
          </p:nvPr>
        </p:nvSpPr>
        <p:spPr>
          <a:xfrm>
            <a:off x="1798350" y="716313"/>
            <a:ext cx="5547300" cy="15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39" name="Google Shape;7639;p14"/>
          <p:cNvGrpSpPr/>
          <p:nvPr/>
        </p:nvGrpSpPr>
        <p:grpSpPr>
          <a:xfrm>
            <a:off x="-280637" y="-138001"/>
            <a:ext cx="9975850" cy="5093488"/>
            <a:chOff x="-280637" y="-138001"/>
            <a:chExt cx="9975850" cy="5093488"/>
          </a:xfrm>
        </p:grpSpPr>
        <p:sp>
          <p:nvSpPr>
            <p:cNvPr id="7640" name="Google Shape;7640;p14"/>
            <p:cNvSpPr/>
            <p:nvPr/>
          </p:nvSpPr>
          <p:spPr>
            <a:xfrm rot="-5400000">
              <a:off x="1107288" y="12458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14"/>
            <p:cNvSpPr/>
            <p:nvPr/>
          </p:nvSpPr>
          <p:spPr>
            <a:xfrm rot="5400000">
              <a:off x="8393650" y="4129488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14"/>
            <p:cNvSpPr/>
            <p:nvPr/>
          </p:nvSpPr>
          <p:spPr>
            <a:xfrm rot="5400000">
              <a:off x="7905025" y="4087313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14"/>
            <p:cNvSpPr/>
            <p:nvPr/>
          </p:nvSpPr>
          <p:spPr>
            <a:xfrm rot="5400000">
              <a:off x="8936088" y="4795850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14"/>
            <p:cNvSpPr/>
            <p:nvPr/>
          </p:nvSpPr>
          <p:spPr>
            <a:xfrm rot="-5400000">
              <a:off x="458150" y="89432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14"/>
            <p:cNvSpPr/>
            <p:nvPr/>
          </p:nvSpPr>
          <p:spPr>
            <a:xfrm>
              <a:off x="8348200" y="-137950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14"/>
            <p:cNvSpPr/>
            <p:nvPr/>
          </p:nvSpPr>
          <p:spPr>
            <a:xfrm>
              <a:off x="8471675" y="-8855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14"/>
            <p:cNvSpPr/>
            <p:nvPr/>
          </p:nvSpPr>
          <p:spPr>
            <a:xfrm>
              <a:off x="8527225" y="68085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48" name="Google Shape;7648;p14"/>
            <p:cNvGrpSpPr/>
            <p:nvPr/>
          </p:nvGrpSpPr>
          <p:grpSpPr>
            <a:xfrm>
              <a:off x="7414300" y="2039796"/>
              <a:ext cx="2280912" cy="2233068"/>
              <a:chOff x="367000" y="3270000"/>
              <a:chExt cx="1028550" cy="1006975"/>
            </a:xfrm>
          </p:grpSpPr>
          <p:sp>
            <p:nvSpPr>
              <p:cNvPr id="7649" name="Google Shape;7649;p14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14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14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14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14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14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14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14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14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14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14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14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14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14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14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14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14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14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14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14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14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14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14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14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14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14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14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14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14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14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14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14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14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14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14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14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14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14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14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14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14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14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14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14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14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14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14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14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14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14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14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14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14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14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14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14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14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14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14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14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14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14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14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14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14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14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14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14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14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14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14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14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14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14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14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14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14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14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14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14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14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14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14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14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14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14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14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14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14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14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14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14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14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14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14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14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14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14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14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14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14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14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14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14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14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14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14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14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14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14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14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14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14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14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14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14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14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14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14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14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14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14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14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14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14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14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14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14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14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14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14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14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14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14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14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14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14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14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14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14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14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14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14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14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14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14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14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14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14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14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14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14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14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14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14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14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14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14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14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14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14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14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14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14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14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14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14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14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14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14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14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14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14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14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14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14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14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14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14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14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14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14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14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14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14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14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14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14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14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14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14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14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14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14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14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14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14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14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14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14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14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14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14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14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14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14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14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14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14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14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14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14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14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14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14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14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14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14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14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14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14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14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14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14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14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14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14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14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14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14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14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14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14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14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14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14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14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14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14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14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14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14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14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14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14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14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14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14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14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14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14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14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14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14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14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14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14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14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14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14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14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14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14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14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14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14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14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14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14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14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14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14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14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14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14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14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14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14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14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14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14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14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14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14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14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14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14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14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14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14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14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14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14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14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14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14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14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14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14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14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14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14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14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2" name="Google Shape;7952;p14"/>
            <p:cNvGrpSpPr/>
            <p:nvPr/>
          </p:nvGrpSpPr>
          <p:grpSpPr>
            <a:xfrm>
              <a:off x="-280637" y="2867333"/>
              <a:ext cx="1844695" cy="1736159"/>
              <a:chOff x="1425100" y="3295850"/>
              <a:chExt cx="1004900" cy="945775"/>
            </a:xfrm>
          </p:grpSpPr>
          <p:sp>
            <p:nvSpPr>
              <p:cNvPr id="7953" name="Google Shape;7953;p14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14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14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14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14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14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14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14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14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14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14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14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14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14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14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14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14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14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14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14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14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14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14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14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14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14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14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14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14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14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14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14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14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14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14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14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14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14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14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14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14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14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14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14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14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14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14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14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14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14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14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14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14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14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14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14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14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14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14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14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14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14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14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14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14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14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14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14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14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14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14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14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14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14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14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14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14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14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14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14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14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14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14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14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14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14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14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14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14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14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14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14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14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14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14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14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14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14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14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14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14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14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14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14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14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14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14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14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14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14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14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14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14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14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14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14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14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14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14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14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14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14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14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14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14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14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14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14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14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14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14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14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14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14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14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14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14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14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14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14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14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14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14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14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14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14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14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14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14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14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14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14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14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14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14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14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14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14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14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14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14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14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14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14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14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14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14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14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14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14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14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14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14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14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14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14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14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14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14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14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14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14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14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14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14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14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14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14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14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14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14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14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14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14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14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14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14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14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14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14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14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14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14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14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14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14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14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14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14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14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14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14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14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14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14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14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14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14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14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14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14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14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14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14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14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14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14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14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14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14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14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14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14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14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14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14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14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14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14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14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14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14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14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14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14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14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14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14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14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14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14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14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14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14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14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14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14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14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14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14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14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14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14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14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14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14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14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14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14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14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14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14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14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14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14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14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14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14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14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14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14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14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14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14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14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14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14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14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14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14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14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14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14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14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14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14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14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14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14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14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14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14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14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14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14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14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14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14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14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14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14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14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65" name="Google Shape;8265;p14"/>
            <p:cNvGrpSpPr/>
            <p:nvPr/>
          </p:nvGrpSpPr>
          <p:grpSpPr>
            <a:xfrm>
              <a:off x="185198" y="-138001"/>
              <a:ext cx="1270369" cy="1251574"/>
              <a:chOff x="885350" y="1936275"/>
              <a:chExt cx="1010475" cy="995525"/>
            </a:xfrm>
          </p:grpSpPr>
          <p:sp>
            <p:nvSpPr>
              <p:cNvPr id="8266" name="Google Shape;8266;p14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14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14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14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14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14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14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14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14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14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14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14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14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14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14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14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14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14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14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14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14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14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14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14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14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14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14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14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14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14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14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14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14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14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14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14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14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14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14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14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14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14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14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14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14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14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14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14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14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14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14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14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14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14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14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14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14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14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14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14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14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14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14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14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14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14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14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14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14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14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14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14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14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14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14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14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14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14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14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14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14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14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14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14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14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14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14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14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14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14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14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14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14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14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14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14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14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14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14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14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14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14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14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14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14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14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14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14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14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14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14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14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14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14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14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14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14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14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14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14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14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14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14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14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14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14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14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14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14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14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14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14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14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14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14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14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14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14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14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14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14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14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14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14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14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14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14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14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14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14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14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14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14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14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14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14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14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14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14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14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14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14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14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14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14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14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14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14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14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14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14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14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14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14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14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14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14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14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14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14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14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14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14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14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14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14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14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14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14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14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14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14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14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14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14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14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14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14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14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14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14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14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14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14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14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14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14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14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14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14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_2_1">
    <p:spTree>
      <p:nvGrpSpPr>
        <p:cNvPr id="1" name="Shape 8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77" name="Google Shape;8477;p1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478" name="Google Shape;8478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8479" name="Google Shape;8479;p15"/>
          <p:cNvSpPr/>
          <p:nvPr/>
        </p:nvSpPr>
        <p:spPr>
          <a:xfrm>
            <a:off x="8855925" y="2235575"/>
            <a:ext cx="138400" cy="1621650"/>
          </a:xfrm>
          <a:custGeom>
            <a:avLst/>
            <a:gdLst/>
            <a:ahLst/>
            <a:cxnLst/>
            <a:rect l="l" t="t" r="r" b="b"/>
            <a:pathLst>
              <a:path w="5536" h="64866" fill="none" extrusionOk="0">
                <a:moveTo>
                  <a:pt x="5536" y="0"/>
                </a:moveTo>
                <a:lnTo>
                  <a:pt x="5536" y="32053"/>
                </a:lnTo>
                <a:lnTo>
                  <a:pt x="0" y="37587"/>
                </a:lnTo>
                <a:lnTo>
                  <a:pt x="0" y="6486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0" name="Google Shape;8480;p15"/>
          <p:cNvSpPr/>
          <p:nvPr/>
        </p:nvSpPr>
        <p:spPr>
          <a:xfrm>
            <a:off x="8994300" y="3190150"/>
            <a:ext cx="25" cy="907775"/>
          </a:xfrm>
          <a:custGeom>
            <a:avLst/>
            <a:gdLst/>
            <a:ahLst/>
            <a:cxnLst/>
            <a:rect l="l" t="t" r="r" b="b"/>
            <a:pathLst>
              <a:path w="1" h="36311" fill="none" extrusionOk="0">
                <a:moveTo>
                  <a:pt x="1" y="1"/>
                </a:moveTo>
                <a:lnTo>
                  <a:pt x="1" y="3631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1" name="Google Shape;8481;p15"/>
          <p:cNvSpPr/>
          <p:nvPr/>
        </p:nvSpPr>
        <p:spPr>
          <a:xfrm>
            <a:off x="8530650" y="2210850"/>
            <a:ext cx="233275" cy="1040125"/>
          </a:xfrm>
          <a:custGeom>
            <a:avLst/>
            <a:gdLst/>
            <a:ahLst/>
            <a:cxnLst/>
            <a:rect l="l" t="t" r="r" b="b"/>
            <a:pathLst>
              <a:path w="9331" h="41605" fill="none" extrusionOk="0">
                <a:moveTo>
                  <a:pt x="9330" y="1"/>
                </a:moveTo>
                <a:lnTo>
                  <a:pt x="9330" y="32275"/>
                </a:lnTo>
                <a:lnTo>
                  <a:pt x="1" y="416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2" name="Google Shape;8482;p15"/>
          <p:cNvSpPr/>
          <p:nvPr/>
        </p:nvSpPr>
        <p:spPr>
          <a:xfrm>
            <a:off x="8701325" y="3301250"/>
            <a:ext cx="25" cy="930625"/>
          </a:xfrm>
          <a:custGeom>
            <a:avLst/>
            <a:gdLst/>
            <a:ahLst/>
            <a:cxnLst/>
            <a:rect l="l" t="t" r="r" b="b"/>
            <a:pathLst>
              <a:path w="1" h="37225" fill="none" extrusionOk="0">
                <a:moveTo>
                  <a:pt x="0" y="1"/>
                </a:moveTo>
                <a:lnTo>
                  <a:pt x="0" y="3722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3" name="Google Shape;8483;p15"/>
          <p:cNvSpPr/>
          <p:nvPr/>
        </p:nvSpPr>
        <p:spPr>
          <a:xfrm>
            <a:off x="180350" y="3149475"/>
            <a:ext cx="262325" cy="1994025"/>
          </a:xfrm>
          <a:custGeom>
            <a:avLst/>
            <a:gdLst/>
            <a:ahLst/>
            <a:cxnLst/>
            <a:rect l="l" t="t" r="r" b="b"/>
            <a:pathLst>
              <a:path w="10493" h="79761" fill="none" extrusionOk="0">
                <a:moveTo>
                  <a:pt x="10493" y="1"/>
                </a:moveTo>
                <a:lnTo>
                  <a:pt x="10493" y="24442"/>
                </a:lnTo>
                <a:lnTo>
                  <a:pt x="0" y="34934"/>
                </a:lnTo>
                <a:lnTo>
                  <a:pt x="0" y="797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4" name="Google Shape;8484;p15"/>
          <p:cNvSpPr/>
          <p:nvPr/>
        </p:nvSpPr>
        <p:spPr>
          <a:xfrm>
            <a:off x="311475" y="4171950"/>
            <a:ext cx="25" cy="734950"/>
          </a:xfrm>
          <a:custGeom>
            <a:avLst/>
            <a:gdLst/>
            <a:ahLst/>
            <a:cxnLst/>
            <a:rect l="l" t="t" r="r" b="b"/>
            <a:pathLst>
              <a:path w="1" h="29398" fill="none" extrusionOk="0">
                <a:moveTo>
                  <a:pt x="1" y="1"/>
                </a:moveTo>
                <a:lnTo>
                  <a:pt x="1" y="293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85" name="Google Shape;8485;p15"/>
          <p:cNvGrpSpPr/>
          <p:nvPr/>
        </p:nvGrpSpPr>
        <p:grpSpPr>
          <a:xfrm>
            <a:off x="7071405" y="-405910"/>
            <a:ext cx="1229395" cy="1157061"/>
            <a:chOff x="1425100" y="3295850"/>
            <a:chExt cx="1004900" cy="945775"/>
          </a:xfrm>
        </p:grpSpPr>
        <p:sp>
          <p:nvSpPr>
            <p:cNvPr id="8486" name="Google Shape;8486;p15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15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15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15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15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15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15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15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15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15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15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15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15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15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15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15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15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15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15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15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15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15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15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15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15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15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15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15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15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15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15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15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15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15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15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15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15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15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15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15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15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15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15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15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15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15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15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15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15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15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15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15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15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15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15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15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15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15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15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15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15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15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15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15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15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15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15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15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15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15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15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15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15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15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15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15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15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15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15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15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15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15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15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15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15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15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15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15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15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15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15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15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15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15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15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15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15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15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15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15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15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15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15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15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15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15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15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15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15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15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15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15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15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15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15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15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15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15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15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15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15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15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15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15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15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15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15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15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15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15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15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15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15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15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15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15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15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15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15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15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15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15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15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15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15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15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15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15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15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15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15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15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15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15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15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15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15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15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15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15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15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15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15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15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15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15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15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15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15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15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15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15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15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15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15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15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15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15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15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15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15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15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15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15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15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15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15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15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15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15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15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15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15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15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15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15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15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15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15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15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15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15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15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15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15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15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15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15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15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15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15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15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15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15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15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15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15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15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15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15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15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15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15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15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15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15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15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15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15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15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15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15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15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15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15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15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15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15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15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15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15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15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15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15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15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15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15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15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15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15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15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15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15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15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15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15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15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15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15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15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15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15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15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15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15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15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15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15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15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15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15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15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15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15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15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15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15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15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15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15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15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15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15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15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15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15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15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15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15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15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15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15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15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15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15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15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15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15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15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15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15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15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15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15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15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15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15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15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15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15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15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15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8" name="Google Shape;8798;p15"/>
          <p:cNvGrpSpPr/>
          <p:nvPr/>
        </p:nvGrpSpPr>
        <p:grpSpPr>
          <a:xfrm>
            <a:off x="8389350" y="513700"/>
            <a:ext cx="1010475" cy="995525"/>
            <a:chOff x="885350" y="1936275"/>
            <a:chExt cx="1010475" cy="995525"/>
          </a:xfrm>
        </p:grpSpPr>
        <p:sp>
          <p:nvSpPr>
            <p:cNvPr id="8799" name="Google Shape;8799;p15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15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15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15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15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15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15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15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15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15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15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15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15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15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15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15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15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15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15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15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15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15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15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15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15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15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15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15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15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15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15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15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15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15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15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15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15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15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15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15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15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15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15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15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15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15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15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15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15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15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15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15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15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15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15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15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15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15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15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15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15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15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15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15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15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15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15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15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15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15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15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15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15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15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15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15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15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15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15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15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15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15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15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15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15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15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15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15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15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15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15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15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15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15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15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15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15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15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15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15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15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15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15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15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15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15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15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15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15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15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15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15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15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15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15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15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15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15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15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15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15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15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15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15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15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15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15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15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15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15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15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15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15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15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15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15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15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15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15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15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15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15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15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15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15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15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15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15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15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15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15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15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15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15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15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15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15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15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15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15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15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15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15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15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15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15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15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15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15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15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15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15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15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15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15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15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15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15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15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15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15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15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15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15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15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15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15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15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15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15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15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15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15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15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15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15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15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15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15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15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15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15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15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15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15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15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15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15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15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15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TWO_COLUMNS_3">
    <p:spTree>
      <p:nvGrpSpPr>
        <p:cNvPr id="1" name="Shape 9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0" name="Google Shape;9010;p1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9011" name="Google Shape;9011;p16"/>
          <p:cNvSpPr txBox="1">
            <a:spLocks noGrp="1"/>
          </p:cNvSpPr>
          <p:nvPr>
            <p:ph type="subTitle" idx="1"/>
          </p:nvPr>
        </p:nvSpPr>
        <p:spPr>
          <a:xfrm>
            <a:off x="720000" y="3187250"/>
            <a:ext cx="3049200" cy="8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012" name="Google Shape;9012;p16"/>
          <p:cNvGrpSpPr/>
          <p:nvPr/>
        </p:nvGrpSpPr>
        <p:grpSpPr>
          <a:xfrm>
            <a:off x="8493125" y="3099825"/>
            <a:ext cx="501000" cy="2129800"/>
            <a:chOff x="6053675" y="3099825"/>
            <a:chExt cx="501000" cy="2129800"/>
          </a:xfrm>
        </p:grpSpPr>
        <p:sp>
          <p:nvSpPr>
            <p:cNvPr id="9013" name="Google Shape;9013;p16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16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16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6" name="Google Shape;9016;p16"/>
          <p:cNvGrpSpPr/>
          <p:nvPr/>
        </p:nvGrpSpPr>
        <p:grpSpPr>
          <a:xfrm>
            <a:off x="223400" y="-134100"/>
            <a:ext cx="333325" cy="2232725"/>
            <a:chOff x="5987925" y="-134100"/>
            <a:chExt cx="333325" cy="2232725"/>
          </a:xfrm>
        </p:grpSpPr>
        <p:sp>
          <p:nvSpPr>
            <p:cNvPr id="9017" name="Google Shape;9017;p16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16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16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0" name="Google Shape;9020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9021" name="Google Shape;9021;p16"/>
          <p:cNvGrpSpPr/>
          <p:nvPr/>
        </p:nvGrpSpPr>
        <p:grpSpPr>
          <a:xfrm>
            <a:off x="1294175" y="4680875"/>
            <a:ext cx="1004900" cy="945775"/>
            <a:chOff x="1425100" y="3295850"/>
            <a:chExt cx="1004900" cy="945775"/>
          </a:xfrm>
        </p:grpSpPr>
        <p:sp>
          <p:nvSpPr>
            <p:cNvPr id="9022" name="Google Shape;9022;p16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16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16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16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16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16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16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16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16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16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16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16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16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16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16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16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16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16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16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16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16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16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16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16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16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16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16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16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16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16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16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16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16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16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16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16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16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16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16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16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16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16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16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16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16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16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16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16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16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16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16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16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16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16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16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16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16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16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16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16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16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16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16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16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16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16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16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16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16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16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16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16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16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16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16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16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16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16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16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16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16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16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16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16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16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16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16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16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16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16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16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16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16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16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16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16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16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16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16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16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16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16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16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16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16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16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16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16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16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16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16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16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16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16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16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16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16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16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16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16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16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16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16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16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16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16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16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16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16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16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16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16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16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16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16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16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16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16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16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16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16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16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16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16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16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16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16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16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16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16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16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16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16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16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16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16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16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16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16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16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16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16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16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16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16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16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16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16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16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16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16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16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16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16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16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16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16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16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16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16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16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16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16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16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16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16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16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16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16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16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16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16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16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16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16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16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16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16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16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16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16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16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16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16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16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16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16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16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16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16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16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16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16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16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16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16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16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16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16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16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16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16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16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16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16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16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16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16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16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16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16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16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16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16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16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16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16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16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16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16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16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16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16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16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16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16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16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16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16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16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16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16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16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16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16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16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16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16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16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16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16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16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16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16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16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16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16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16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16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16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16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16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16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16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16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16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16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16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16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16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16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16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16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16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16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16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16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16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16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16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16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16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16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16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16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16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16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16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16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16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16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16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16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16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16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16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16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16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16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16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16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16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4" name="Google Shape;9334;p16"/>
          <p:cNvGrpSpPr/>
          <p:nvPr/>
        </p:nvGrpSpPr>
        <p:grpSpPr>
          <a:xfrm>
            <a:off x="8485825" y="1047350"/>
            <a:ext cx="1010475" cy="995525"/>
            <a:chOff x="885350" y="1936275"/>
            <a:chExt cx="1010475" cy="995525"/>
          </a:xfrm>
        </p:grpSpPr>
        <p:sp>
          <p:nvSpPr>
            <p:cNvPr id="9335" name="Google Shape;9335;p16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16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16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16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16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16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16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16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16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16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16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16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16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16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16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16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16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16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16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16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16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16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16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16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16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16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16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16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16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16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16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16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16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16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16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16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16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16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16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16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16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16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16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16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16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16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16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16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16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16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16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16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16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16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16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16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16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16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16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16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16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16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16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16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16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16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16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16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16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16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16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16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16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16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16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16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16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16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16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16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16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16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16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16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16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16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16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16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16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16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16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16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16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16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16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16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16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16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16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16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16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16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16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16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16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16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16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16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16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16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16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16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16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16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16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16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16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16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16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16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16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16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16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16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16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16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16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16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16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16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16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16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16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16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16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16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16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16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16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16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16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16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16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16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16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16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16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16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16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16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16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16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16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16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16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16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16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16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16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16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16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16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16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16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16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16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16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16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16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16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16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16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16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16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16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16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16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16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16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16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16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16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16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16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16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16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16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16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16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16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16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16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16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16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16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16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16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16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16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16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16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16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16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16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16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16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16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16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16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16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5" name="Google Shape;9545;p16"/>
          <p:cNvGrpSpPr/>
          <p:nvPr/>
        </p:nvGrpSpPr>
        <p:grpSpPr>
          <a:xfrm>
            <a:off x="-528800" y="3007975"/>
            <a:ext cx="1028550" cy="1006975"/>
            <a:chOff x="367000" y="3270000"/>
            <a:chExt cx="1028550" cy="1006975"/>
          </a:xfrm>
        </p:grpSpPr>
        <p:sp>
          <p:nvSpPr>
            <p:cNvPr id="9546" name="Google Shape;9546;p16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16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16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16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16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16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16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16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16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16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16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16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16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16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16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16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16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16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16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16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16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16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16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16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16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16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16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16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16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16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16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16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16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16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16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16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16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16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16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16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16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16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16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16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16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16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16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16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16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16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16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16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16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16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16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16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16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16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16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16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16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16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16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16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16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16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16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16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16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16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16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16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16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16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16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16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16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16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16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16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16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16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16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16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16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16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16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16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16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16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16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16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16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16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16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16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16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16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16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16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16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16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16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16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16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16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16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16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16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16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16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16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16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16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16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16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16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16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16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16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16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16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16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16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16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16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16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16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16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16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16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16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16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16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16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16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16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16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16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16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16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16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16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16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16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16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16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16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16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16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16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16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16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16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16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16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16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16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16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16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16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16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16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16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16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16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16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16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16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16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16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16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16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16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16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16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16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16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16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16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16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16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16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16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16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16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16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16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16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16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16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16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16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16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16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16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16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16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16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16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16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16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16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16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16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16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16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16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16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16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16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16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16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16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16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16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16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16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16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16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16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16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16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16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16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16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16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16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16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16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16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16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16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16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16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16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16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16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16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16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16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16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16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16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16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16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16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16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16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16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16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16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16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16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16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16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16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16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16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16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16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16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16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16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16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16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16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16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16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16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16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16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16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16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16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16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16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16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16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16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16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16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16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16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16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16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16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16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16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16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16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16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16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16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16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16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16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16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16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16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16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16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16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IG_NUMBER_1">
    <p:spTree>
      <p:nvGrpSpPr>
        <p:cNvPr id="1" name="Shape 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50" name="Google Shape;9850;p1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51" name="Google Shape;9851;p17"/>
          <p:cNvGrpSpPr/>
          <p:nvPr/>
        </p:nvGrpSpPr>
        <p:grpSpPr>
          <a:xfrm>
            <a:off x="-267712" y="-336825"/>
            <a:ext cx="9772763" cy="5861750"/>
            <a:chOff x="-267712" y="-336825"/>
            <a:chExt cx="9772763" cy="5861750"/>
          </a:xfrm>
        </p:grpSpPr>
        <p:sp>
          <p:nvSpPr>
            <p:cNvPr id="9852" name="Google Shape;9852;p17"/>
            <p:cNvSpPr/>
            <p:nvPr/>
          </p:nvSpPr>
          <p:spPr>
            <a:xfrm>
              <a:off x="251350" y="-3368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17"/>
            <p:cNvSpPr/>
            <p:nvPr/>
          </p:nvSpPr>
          <p:spPr>
            <a:xfrm>
              <a:off x="8500150" y="44618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17"/>
            <p:cNvSpPr/>
            <p:nvPr/>
          </p:nvSpPr>
          <p:spPr>
            <a:xfrm>
              <a:off x="179325" y="928425"/>
              <a:ext cx="134475" cy="636225"/>
            </a:xfrm>
            <a:custGeom>
              <a:avLst/>
              <a:gdLst/>
              <a:ahLst/>
              <a:cxnLst/>
              <a:rect l="l" t="t" r="r" b="b"/>
              <a:pathLst>
                <a:path w="5379" h="25449" fill="none" extrusionOk="0">
                  <a:moveTo>
                    <a:pt x="0" y="0"/>
                  </a:moveTo>
                  <a:lnTo>
                    <a:pt x="5379" y="5379"/>
                  </a:lnTo>
                  <a:lnTo>
                    <a:pt x="5379" y="2544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17"/>
            <p:cNvSpPr/>
            <p:nvPr/>
          </p:nvSpPr>
          <p:spPr>
            <a:xfrm>
              <a:off x="8517300" y="35236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56" name="Google Shape;9856;p17"/>
            <p:cNvGrpSpPr/>
            <p:nvPr/>
          </p:nvGrpSpPr>
          <p:grpSpPr>
            <a:xfrm>
              <a:off x="-267712" y="3648225"/>
              <a:ext cx="1028550" cy="1006975"/>
              <a:chOff x="367000" y="3270000"/>
              <a:chExt cx="1028550" cy="1006975"/>
            </a:xfrm>
          </p:grpSpPr>
          <p:sp>
            <p:nvSpPr>
              <p:cNvPr id="9857" name="Google Shape;9857;p1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8" name="Google Shape;9858;p1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9" name="Google Shape;9859;p1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0" name="Google Shape;9860;p1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1" name="Google Shape;9861;p1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2" name="Google Shape;9862;p1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3" name="Google Shape;9863;p1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4" name="Google Shape;9864;p1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5" name="Google Shape;9865;p1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6" name="Google Shape;9866;p1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7" name="Google Shape;9867;p1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8" name="Google Shape;9868;p1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9" name="Google Shape;9869;p1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0" name="Google Shape;9870;p1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1" name="Google Shape;9871;p1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2" name="Google Shape;9872;p1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3" name="Google Shape;9873;p1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4" name="Google Shape;9874;p1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5" name="Google Shape;9875;p1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6" name="Google Shape;9876;p1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7" name="Google Shape;9877;p1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8" name="Google Shape;9878;p1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9" name="Google Shape;9879;p1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0" name="Google Shape;9880;p1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1" name="Google Shape;9881;p1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2" name="Google Shape;9882;p1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3" name="Google Shape;9883;p1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4" name="Google Shape;9884;p1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5" name="Google Shape;9885;p1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6" name="Google Shape;9886;p1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7" name="Google Shape;9887;p1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8" name="Google Shape;9888;p1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9" name="Google Shape;9889;p1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0" name="Google Shape;9890;p1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1" name="Google Shape;9891;p1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2" name="Google Shape;9892;p1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3" name="Google Shape;9893;p1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4" name="Google Shape;9894;p1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5" name="Google Shape;9895;p1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6" name="Google Shape;9896;p1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7" name="Google Shape;9897;p1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8" name="Google Shape;9898;p1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9" name="Google Shape;9899;p1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0" name="Google Shape;9900;p1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1" name="Google Shape;9901;p1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2" name="Google Shape;9902;p1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3" name="Google Shape;9903;p1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4" name="Google Shape;9904;p1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5" name="Google Shape;9905;p1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6" name="Google Shape;9906;p1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7" name="Google Shape;9907;p1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8" name="Google Shape;9908;p1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9" name="Google Shape;9909;p1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0" name="Google Shape;9910;p1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1" name="Google Shape;9911;p1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2" name="Google Shape;9912;p1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3" name="Google Shape;9913;p1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4" name="Google Shape;9914;p1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5" name="Google Shape;9915;p1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6" name="Google Shape;9916;p1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7" name="Google Shape;9917;p1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8" name="Google Shape;9918;p1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9" name="Google Shape;9919;p1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0" name="Google Shape;9920;p1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1" name="Google Shape;9921;p1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2" name="Google Shape;9922;p1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3" name="Google Shape;9923;p1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4" name="Google Shape;9924;p1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5" name="Google Shape;9925;p1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6" name="Google Shape;9926;p1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7" name="Google Shape;9927;p1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8" name="Google Shape;9928;p1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9" name="Google Shape;9929;p1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0" name="Google Shape;9930;p1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1" name="Google Shape;9931;p1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2" name="Google Shape;9932;p1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3" name="Google Shape;9933;p1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4" name="Google Shape;9934;p1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5" name="Google Shape;9935;p1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6" name="Google Shape;9936;p1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7" name="Google Shape;9937;p1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8" name="Google Shape;9938;p1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9" name="Google Shape;9939;p1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0" name="Google Shape;9940;p1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1" name="Google Shape;9941;p1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2" name="Google Shape;9942;p1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3" name="Google Shape;9943;p1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4" name="Google Shape;9944;p1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5" name="Google Shape;9945;p1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6" name="Google Shape;9946;p1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7" name="Google Shape;9947;p1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8" name="Google Shape;9948;p1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9" name="Google Shape;9949;p1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0" name="Google Shape;9950;p1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1" name="Google Shape;9951;p1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2" name="Google Shape;9952;p1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3" name="Google Shape;9953;p1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4" name="Google Shape;9954;p1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5" name="Google Shape;9955;p1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6" name="Google Shape;9956;p1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7" name="Google Shape;9957;p1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8" name="Google Shape;9958;p1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9" name="Google Shape;9959;p1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0" name="Google Shape;9960;p1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1" name="Google Shape;9961;p1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2" name="Google Shape;9962;p1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3" name="Google Shape;9963;p1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4" name="Google Shape;9964;p1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5" name="Google Shape;9965;p1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6" name="Google Shape;9966;p1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7" name="Google Shape;9967;p1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8" name="Google Shape;9968;p1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9" name="Google Shape;9969;p1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0" name="Google Shape;9970;p1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1" name="Google Shape;9971;p1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2" name="Google Shape;9972;p1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3" name="Google Shape;9973;p1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4" name="Google Shape;9974;p1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5" name="Google Shape;9975;p1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6" name="Google Shape;9976;p1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7" name="Google Shape;9977;p1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8" name="Google Shape;9978;p1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9" name="Google Shape;9979;p1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0" name="Google Shape;9980;p1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1" name="Google Shape;9981;p1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2" name="Google Shape;9982;p1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3" name="Google Shape;9983;p1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4" name="Google Shape;9984;p1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5" name="Google Shape;9985;p1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6" name="Google Shape;9986;p1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7" name="Google Shape;9987;p1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8" name="Google Shape;9988;p1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9" name="Google Shape;9989;p1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0" name="Google Shape;9990;p1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1" name="Google Shape;9991;p1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2" name="Google Shape;9992;p1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3" name="Google Shape;9993;p1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4" name="Google Shape;9994;p1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5" name="Google Shape;9995;p1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6" name="Google Shape;9996;p1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7" name="Google Shape;9997;p1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8" name="Google Shape;9998;p1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9" name="Google Shape;9999;p1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0" name="Google Shape;10000;p1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1" name="Google Shape;10001;p1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2" name="Google Shape;10002;p1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3" name="Google Shape;10003;p1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4" name="Google Shape;10004;p1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5" name="Google Shape;10005;p1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6" name="Google Shape;10006;p1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7" name="Google Shape;10007;p1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8" name="Google Shape;10008;p1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9" name="Google Shape;10009;p1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0" name="Google Shape;10010;p1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1" name="Google Shape;10011;p1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2" name="Google Shape;10012;p1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3" name="Google Shape;10013;p1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4" name="Google Shape;10014;p1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5" name="Google Shape;10015;p1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6" name="Google Shape;10016;p1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7" name="Google Shape;10017;p1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8" name="Google Shape;10018;p1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9" name="Google Shape;10019;p1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0" name="Google Shape;10020;p1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1" name="Google Shape;10021;p1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2" name="Google Shape;10022;p1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3" name="Google Shape;10023;p1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4" name="Google Shape;10024;p1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5" name="Google Shape;10025;p1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6" name="Google Shape;10026;p1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7" name="Google Shape;10027;p1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8" name="Google Shape;10028;p1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9" name="Google Shape;10029;p1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0" name="Google Shape;10030;p1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1" name="Google Shape;10031;p1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2" name="Google Shape;10032;p1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3" name="Google Shape;10033;p1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4" name="Google Shape;10034;p1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5" name="Google Shape;10035;p1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6" name="Google Shape;10036;p1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7" name="Google Shape;10037;p1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8" name="Google Shape;10038;p1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9" name="Google Shape;10039;p1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0" name="Google Shape;10040;p1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1" name="Google Shape;10041;p1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2" name="Google Shape;10042;p1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3" name="Google Shape;10043;p1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4" name="Google Shape;10044;p1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5" name="Google Shape;10045;p1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6" name="Google Shape;10046;p1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7" name="Google Shape;10047;p1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8" name="Google Shape;10048;p1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9" name="Google Shape;10049;p1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0" name="Google Shape;10050;p1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1" name="Google Shape;10051;p1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2" name="Google Shape;10052;p1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3" name="Google Shape;10053;p1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4" name="Google Shape;10054;p1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5" name="Google Shape;10055;p1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6" name="Google Shape;10056;p1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7" name="Google Shape;10057;p1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8" name="Google Shape;10058;p1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9" name="Google Shape;10059;p1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0" name="Google Shape;10060;p1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1" name="Google Shape;10061;p1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2" name="Google Shape;10062;p1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3" name="Google Shape;10063;p1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4" name="Google Shape;10064;p1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5" name="Google Shape;10065;p1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6" name="Google Shape;10066;p1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7" name="Google Shape;10067;p1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8" name="Google Shape;10068;p1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9" name="Google Shape;10069;p1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0" name="Google Shape;10070;p1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1" name="Google Shape;10071;p1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2" name="Google Shape;10072;p1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3" name="Google Shape;10073;p1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4" name="Google Shape;10074;p1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5" name="Google Shape;10075;p1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6" name="Google Shape;10076;p1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7" name="Google Shape;10077;p1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8" name="Google Shape;10078;p1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9" name="Google Shape;10079;p1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0" name="Google Shape;10080;p1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1" name="Google Shape;10081;p1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2" name="Google Shape;10082;p1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3" name="Google Shape;10083;p1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4" name="Google Shape;10084;p1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5" name="Google Shape;10085;p1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6" name="Google Shape;10086;p1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7" name="Google Shape;10087;p1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8" name="Google Shape;10088;p1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9" name="Google Shape;10089;p1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0" name="Google Shape;10090;p1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1" name="Google Shape;10091;p1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2" name="Google Shape;10092;p1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3" name="Google Shape;10093;p1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4" name="Google Shape;10094;p1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5" name="Google Shape;10095;p1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6" name="Google Shape;10096;p1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7" name="Google Shape;10097;p1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8" name="Google Shape;10098;p1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9" name="Google Shape;10099;p1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0" name="Google Shape;10100;p1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1" name="Google Shape;10101;p1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2" name="Google Shape;10102;p1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3" name="Google Shape;10103;p1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4" name="Google Shape;10104;p1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5" name="Google Shape;10105;p1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6" name="Google Shape;10106;p1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7" name="Google Shape;10107;p1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8" name="Google Shape;10108;p1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9" name="Google Shape;10109;p1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0" name="Google Shape;10110;p1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1" name="Google Shape;10111;p1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2" name="Google Shape;10112;p1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3" name="Google Shape;10113;p1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4" name="Google Shape;10114;p1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5" name="Google Shape;10115;p1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6" name="Google Shape;10116;p1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7" name="Google Shape;10117;p1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8" name="Google Shape;10118;p1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9" name="Google Shape;10119;p1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0" name="Google Shape;10120;p1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1" name="Google Shape;10121;p1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2" name="Google Shape;10122;p1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3" name="Google Shape;10123;p1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4" name="Google Shape;10124;p1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5" name="Google Shape;10125;p1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6" name="Google Shape;10126;p1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7" name="Google Shape;10127;p1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8" name="Google Shape;10128;p1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9" name="Google Shape;10129;p1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0" name="Google Shape;10130;p1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1" name="Google Shape;10131;p1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2" name="Google Shape;10132;p1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3" name="Google Shape;10133;p1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4" name="Google Shape;10134;p1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5" name="Google Shape;10135;p1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6" name="Google Shape;10136;p1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7" name="Google Shape;10137;p1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8" name="Google Shape;10138;p1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9" name="Google Shape;10139;p1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0" name="Google Shape;10140;p1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1" name="Google Shape;10141;p1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2" name="Google Shape;10142;p1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3" name="Google Shape;10143;p1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4" name="Google Shape;10144;p1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5" name="Google Shape;10145;p1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6" name="Google Shape;10146;p1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7" name="Google Shape;10147;p1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8" name="Google Shape;10148;p1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9" name="Google Shape;10149;p1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0" name="Google Shape;10150;p1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1" name="Google Shape;10151;p1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2" name="Google Shape;10152;p1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3" name="Google Shape;10153;p1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4" name="Google Shape;10154;p1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5" name="Google Shape;10155;p1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6" name="Google Shape;10156;p1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7" name="Google Shape;10157;p1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8" name="Google Shape;10158;p1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9" name="Google Shape;10159;p1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0" name="Google Shape;10160;p17"/>
            <p:cNvGrpSpPr/>
            <p:nvPr/>
          </p:nvGrpSpPr>
          <p:grpSpPr>
            <a:xfrm>
              <a:off x="8500150" y="2200225"/>
              <a:ext cx="1004900" cy="945775"/>
              <a:chOff x="1425100" y="3295850"/>
              <a:chExt cx="1004900" cy="945775"/>
            </a:xfrm>
          </p:grpSpPr>
          <p:sp>
            <p:nvSpPr>
              <p:cNvPr id="10161" name="Google Shape;10161;p1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2" name="Google Shape;10162;p1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3" name="Google Shape;10163;p1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4" name="Google Shape;10164;p1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5" name="Google Shape;10165;p1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6" name="Google Shape;10166;p1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7" name="Google Shape;10167;p1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8" name="Google Shape;10168;p1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9" name="Google Shape;10169;p1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0" name="Google Shape;10170;p1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1" name="Google Shape;10171;p1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2" name="Google Shape;10172;p1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3" name="Google Shape;10173;p1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4" name="Google Shape;10174;p1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5" name="Google Shape;10175;p1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6" name="Google Shape;10176;p1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7" name="Google Shape;10177;p1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8" name="Google Shape;10178;p1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9" name="Google Shape;10179;p1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0" name="Google Shape;10180;p1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1" name="Google Shape;10181;p1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2" name="Google Shape;10182;p1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3" name="Google Shape;10183;p1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4" name="Google Shape;10184;p1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5" name="Google Shape;10185;p1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6" name="Google Shape;10186;p1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7" name="Google Shape;10187;p1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8" name="Google Shape;10188;p1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9" name="Google Shape;10189;p1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0" name="Google Shape;10190;p1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1" name="Google Shape;10191;p1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2" name="Google Shape;10192;p1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3" name="Google Shape;10193;p1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4" name="Google Shape;10194;p1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5" name="Google Shape;10195;p1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6" name="Google Shape;10196;p1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7" name="Google Shape;10197;p1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8" name="Google Shape;10198;p1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9" name="Google Shape;10199;p1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0" name="Google Shape;10200;p1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1" name="Google Shape;10201;p1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2" name="Google Shape;10202;p1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1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4" name="Google Shape;10204;p1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5" name="Google Shape;10205;p1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6" name="Google Shape;10206;p1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7" name="Google Shape;10207;p1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8" name="Google Shape;10208;p1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9" name="Google Shape;10209;p1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0" name="Google Shape;10210;p1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1" name="Google Shape;10211;p1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2" name="Google Shape;10212;p1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3" name="Google Shape;10213;p1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4" name="Google Shape;10214;p1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5" name="Google Shape;10215;p1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6" name="Google Shape;10216;p1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7" name="Google Shape;10217;p1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8" name="Google Shape;10218;p1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9" name="Google Shape;10219;p1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0" name="Google Shape;10220;p1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1" name="Google Shape;10221;p1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2" name="Google Shape;10222;p1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3" name="Google Shape;10223;p1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4" name="Google Shape;10224;p1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5" name="Google Shape;10225;p1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6" name="Google Shape;10226;p1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7" name="Google Shape;10227;p1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8" name="Google Shape;10228;p1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9" name="Google Shape;10229;p1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0" name="Google Shape;10230;p1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1" name="Google Shape;10231;p1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2" name="Google Shape;10232;p1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3" name="Google Shape;10233;p1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4" name="Google Shape;10234;p1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5" name="Google Shape;10235;p1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6" name="Google Shape;10236;p1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7" name="Google Shape;10237;p1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8" name="Google Shape;10238;p1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9" name="Google Shape;10239;p1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0" name="Google Shape;10240;p1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1" name="Google Shape;10241;p1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2" name="Google Shape;10242;p1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3" name="Google Shape;10243;p1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4" name="Google Shape;10244;p1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5" name="Google Shape;10245;p1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1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7" name="Google Shape;10247;p1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8" name="Google Shape;10248;p1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9" name="Google Shape;10249;p1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0" name="Google Shape;10250;p1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1" name="Google Shape;10251;p1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2" name="Google Shape;10252;p1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1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1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1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6" name="Google Shape;10256;p1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7" name="Google Shape;10257;p1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1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1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1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1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2" name="Google Shape;10262;p1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3" name="Google Shape;10263;p1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4" name="Google Shape;10264;p1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5" name="Google Shape;10265;p1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6" name="Google Shape;10266;p1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7" name="Google Shape;10267;p1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8" name="Google Shape;10268;p1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9" name="Google Shape;10269;p1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0" name="Google Shape;10270;p1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1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1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3" name="Google Shape;10273;p1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4" name="Google Shape;10274;p1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5" name="Google Shape;10275;p1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6" name="Google Shape;10276;p1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7" name="Google Shape;10277;p1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8" name="Google Shape;10278;p1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9" name="Google Shape;10279;p1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0" name="Google Shape;10280;p1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1" name="Google Shape;10281;p1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2" name="Google Shape;10282;p1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3" name="Google Shape;10283;p1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4" name="Google Shape;10284;p1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5" name="Google Shape;10285;p1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6" name="Google Shape;10286;p1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7" name="Google Shape;10287;p1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8" name="Google Shape;10288;p1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9" name="Google Shape;10289;p1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0" name="Google Shape;10290;p1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1" name="Google Shape;10291;p1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2" name="Google Shape;10292;p1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3" name="Google Shape;10293;p1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4" name="Google Shape;10294;p1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5" name="Google Shape;10295;p1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6" name="Google Shape;10296;p1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7" name="Google Shape;10297;p1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8" name="Google Shape;10298;p1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9" name="Google Shape;10299;p1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0" name="Google Shape;10300;p1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1" name="Google Shape;10301;p1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2" name="Google Shape;10302;p1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3" name="Google Shape;10303;p1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4" name="Google Shape;10304;p1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5" name="Google Shape;10305;p1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6" name="Google Shape;10306;p1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7" name="Google Shape;10307;p1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8" name="Google Shape;10308;p1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9" name="Google Shape;10309;p1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0" name="Google Shape;10310;p1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1" name="Google Shape;10311;p1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2" name="Google Shape;10312;p1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3" name="Google Shape;10313;p1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4" name="Google Shape;10314;p1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5" name="Google Shape;10315;p1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6" name="Google Shape;10316;p1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7" name="Google Shape;10317;p1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8" name="Google Shape;10318;p1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9" name="Google Shape;10319;p1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0" name="Google Shape;10320;p1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1" name="Google Shape;10321;p1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2" name="Google Shape;10322;p1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3" name="Google Shape;10323;p1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4" name="Google Shape;10324;p1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5" name="Google Shape;10325;p1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6" name="Google Shape;10326;p1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7" name="Google Shape;10327;p1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8" name="Google Shape;10328;p1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9" name="Google Shape;10329;p1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0" name="Google Shape;10330;p1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1" name="Google Shape;10331;p1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2" name="Google Shape;10332;p1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3" name="Google Shape;10333;p1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4" name="Google Shape;10334;p1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5" name="Google Shape;10335;p1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6" name="Google Shape;10336;p1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7" name="Google Shape;10337;p1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8" name="Google Shape;10338;p1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9" name="Google Shape;10339;p1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0" name="Google Shape;10340;p1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1" name="Google Shape;10341;p1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2" name="Google Shape;10342;p1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3" name="Google Shape;10343;p1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4" name="Google Shape;10344;p1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5" name="Google Shape;10345;p1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6" name="Google Shape;10346;p1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7" name="Google Shape;10347;p1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8" name="Google Shape;10348;p1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9" name="Google Shape;10349;p1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0" name="Google Shape;10350;p1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1" name="Google Shape;10351;p1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2" name="Google Shape;10352;p1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3" name="Google Shape;10353;p1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4" name="Google Shape;10354;p1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5" name="Google Shape;10355;p1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6" name="Google Shape;10356;p1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7" name="Google Shape;10357;p1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8" name="Google Shape;10358;p1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9" name="Google Shape;10359;p1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0" name="Google Shape;10360;p1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1" name="Google Shape;10361;p1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2" name="Google Shape;10362;p1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3" name="Google Shape;10363;p1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4" name="Google Shape;10364;p1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5" name="Google Shape;10365;p1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6" name="Google Shape;10366;p1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7" name="Google Shape;10367;p1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8" name="Google Shape;10368;p1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9" name="Google Shape;10369;p1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0" name="Google Shape;10370;p1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1" name="Google Shape;10371;p1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2" name="Google Shape;10372;p1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3" name="Google Shape;10373;p1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4" name="Google Shape;10374;p1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5" name="Google Shape;10375;p1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6" name="Google Shape;10376;p1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7" name="Google Shape;10377;p1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8" name="Google Shape;10378;p1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9" name="Google Shape;10379;p1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0" name="Google Shape;10380;p1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1" name="Google Shape;10381;p1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2" name="Google Shape;10382;p1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3" name="Google Shape;10383;p1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4" name="Google Shape;10384;p1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1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1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1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1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1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1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1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1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1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1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1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1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1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1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1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1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1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1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1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1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5" name="Google Shape;10405;p1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6" name="Google Shape;10406;p1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7" name="Google Shape;10407;p1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8" name="Google Shape;10408;p1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9" name="Google Shape;10409;p1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0" name="Google Shape;10410;p1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1" name="Google Shape;10411;p1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1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1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1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1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1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1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1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1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1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1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1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1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1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1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1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1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1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1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1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1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1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1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1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1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1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1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1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1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1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1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1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1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1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1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1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1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1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1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1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1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1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1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1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1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1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1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1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1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1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1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1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1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1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1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1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7" name="Google Shape;10467;p1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8" name="Google Shape;10468;p1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9" name="Google Shape;10469;p1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1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1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1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3" name="Google Shape;10473;p17"/>
            <p:cNvGrpSpPr/>
            <p:nvPr/>
          </p:nvGrpSpPr>
          <p:grpSpPr>
            <a:xfrm>
              <a:off x="452900" y="-336825"/>
              <a:ext cx="1010475" cy="995525"/>
              <a:chOff x="885350" y="1936275"/>
              <a:chExt cx="1010475" cy="995525"/>
            </a:xfrm>
          </p:grpSpPr>
          <p:sp>
            <p:nvSpPr>
              <p:cNvPr id="10474" name="Google Shape;10474;p1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5" name="Google Shape;10475;p1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1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1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1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1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1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1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1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1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4" name="Google Shape;10484;p1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" name="Google Shape;10485;p1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1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1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1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1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1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1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1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1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1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1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1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1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1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1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1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" name="Google Shape;10501;p1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1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1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1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1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1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1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1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1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1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1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1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1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1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1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6" name="Google Shape;10516;p1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7" name="Google Shape;10517;p1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8" name="Google Shape;10518;p1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1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1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1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1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1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1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1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1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1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1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1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1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1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1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3" name="Google Shape;10533;p1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4" name="Google Shape;10534;p1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1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1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1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1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1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1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1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1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1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1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1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1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1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1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9" name="Google Shape;10549;p1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0" name="Google Shape;10550;p1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1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1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1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1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1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1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1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1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1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1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1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1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1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1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1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1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1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1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1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1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1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1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1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1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1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1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1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1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1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1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1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2" name="Google Shape;10582;p1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3" name="Google Shape;10583;p1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1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1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1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1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1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1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1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1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1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1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1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1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1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1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1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9" name="Google Shape;10599;p1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1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1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1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1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1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1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1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1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1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1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1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1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1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1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1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1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1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1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1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1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1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1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1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1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1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1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1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1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1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1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1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1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2" name="Google Shape;10632;p1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1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1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1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1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1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1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1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1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1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1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1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1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1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1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1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1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1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1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1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1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1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1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1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1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1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1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1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1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1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1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1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1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1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1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1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1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1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1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1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1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1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1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1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1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1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1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1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1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1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1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1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684" name="Google Shape;10684;p17"/>
          <p:cNvSpPr txBox="1">
            <a:spLocks noGrp="1"/>
          </p:cNvSpPr>
          <p:nvPr>
            <p:ph type="subTitle" idx="1"/>
          </p:nvPr>
        </p:nvSpPr>
        <p:spPr>
          <a:xfrm>
            <a:off x="3047400" y="4227609"/>
            <a:ext cx="30492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85" name="Google Shape;10685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2">
    <p:spTree>
      <p:nvGrpSpPr>
        <p:cNvPr id="1" name="Shape 10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87" name="Google Shape;10687;p1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88" name="Google Shape;10688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9" name="Google Shape;10689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0" name="Google Shape;10690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1" name="Google Shape;10691;p18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2" name="Google Shape;10692;p18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3" name="Google Shape;10693;p18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4" name="Google Shape;10694;p18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5" name="Google Shape;10695;p18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6" name="Google Shape;10696;p18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7" name="Google Shape;10697;p18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8" name="Google Shape;10698;p18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9" name="Google Shape;10699;p18"/>
          <p:cNvSpPr/>
          <p:nvPr/>
        </p:nvSpPr>
        <p:spPr>
          <a:xfrm>
            <a:off x="8584493" y="-51046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0" name="Google Shape;10700;p18"/>
          <p:cNvSpPr/>
          <p:nvPr/>
        </p:nvSpPr>
        <p:spPr>
          <a:xfrm>
            <a:off x="8690513" y="-7620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01" name="Google Shape;10701;p18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0702" name="Google Shape;10702;p18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0703" name="Google Shape;10703;p18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18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18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18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18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18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18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18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18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2" name="Google Shape;10712;p18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18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18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5" name="Google Shape;10715;p18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18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18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18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18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18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18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18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18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18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18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18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18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18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18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18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18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18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18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18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18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18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18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18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18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18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18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18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18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18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18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6" name="Google Shape;10746;p18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18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18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18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18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18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18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18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18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18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18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18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18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18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18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18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18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18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18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18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18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18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18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18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18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18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18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18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18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18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18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18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18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18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18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18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18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18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18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18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18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18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18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18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18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18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18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18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18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18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18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18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18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18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18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18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18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18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18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18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18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18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18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18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18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1" name="Google Shape;10811;p18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2" name="Google Shape;10812;p18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3" name="Google Shape;10813;p18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18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18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18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18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18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18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18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18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18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18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18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18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18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18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8" name="Google Shape;10828;p18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9" name="Google Shape;10829;p18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18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18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18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18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18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18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18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18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18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18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18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18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18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18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4" name="Google Shape;10844;p18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5" name="Google Shape;10845;p18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18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18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18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18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18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18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18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18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18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18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18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18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18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18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0" name="Google Shape;10860;p18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1" name="Google Shape;10861;p18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2" name="Google Shape;10862;p18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18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18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18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18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18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18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9" name="Google Shape;10869;p18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0" name="Google Shape;10870;p18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1" name="Google Shape;10871;p18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2" name="Google Shape;10872;p18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18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18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18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6" name="Google Shape;10876;p18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7" name="Google Shape;10877;p18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8" name="Google Shape;10878;p18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9" name="Google Shape;10879;p18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0" name="Google Shape;10880;p18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1" name="Google Shape;10881;p18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2" name="Google Shape;10882;p18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3" name="Google Shape;10883;p18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18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18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18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18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18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18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18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18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18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3" name="Google Shape;10893;p18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4" name="Google Shape;10894;p18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18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18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18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18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18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18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18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18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18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18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18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18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18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18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9" name="Google Shape;10909;p18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0" name="Google Shape;10910;p18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1" name="Google Shape;10911;p18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18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18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4" name="Google Shape;10914;p18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5" name="Google Shape;10915;p18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18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18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18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18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18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18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18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18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18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18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6" name="Google Shape;10926;p18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7" name="Google Shape;10927;p18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18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18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18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18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18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18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18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18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18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18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18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18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18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18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2" name="Google Shape;10942;p18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3" name="Google Shape;10943;p18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18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18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18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18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18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18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18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18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18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18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18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18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18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18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10958;p18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10959;p18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10960;p18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10961;p18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18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18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18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10965;p18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10966;p18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10967;p18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18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18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10970;p18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18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18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18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18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18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18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18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10978;p18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18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18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18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18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18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18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18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18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18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18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18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18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18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18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18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18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18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18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18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18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9" name="Google Shape;10999;p18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0" name="Google Shape;11000;p18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18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18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11003;p18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11004;p18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11005;p18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06" name="Google Shape;11006;p18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11007" name="Google Shape;11007;p18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11008;p18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11009;p18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18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18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18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18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18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18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18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18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18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18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18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18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18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18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18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18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18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18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18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18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18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18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18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18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18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11035;p18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11036;p18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11037;p18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11038;p18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11039;p18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11040;p18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11041;p18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11042;p18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11043;p18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11044;p18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11045;p18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11046;p18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11047;p18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11048;p18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11049;p18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18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11051;p18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11052;p18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18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18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18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18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18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18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18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18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18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18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18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18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18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18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18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18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18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11070;p18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11071;p18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18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18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18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18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18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11077;p18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11078;p18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11079;p18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11080;p18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11081;p18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2" name="Google Shape;11082;p18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3" name="Google Shape;11083;p18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11084;p18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11085;p18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11086;p18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11087;p18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11088;p18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11089;p18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11090;p18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11091;p18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11092;p18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11093;p18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11094;p18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11095;p18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11096;p18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18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18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18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18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11101;p18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11102;p18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18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18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18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11106;p18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7" name="Google Shape;11107;p18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11108;p18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11109;p18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11110;p18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11111;p18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11112;p18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11113;p18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18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18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18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18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18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18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18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11121;p18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11122;p18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18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18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18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18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18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18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18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18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18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18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18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18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18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18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18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18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18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18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18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18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18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18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18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18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18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18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18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18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18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18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18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18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18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18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18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18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18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18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18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18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18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18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18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18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18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18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18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18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18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18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18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18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18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18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18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18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18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18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18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18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18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18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18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18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18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18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18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18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18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18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18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18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18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18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18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18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18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18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18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18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18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18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18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18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18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18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18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0" name="Google Shape;11210;p18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1" name="Google Shape;11211;p18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2" name="Google Shape;11212;p18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3" name="Google Shape;11213;p18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4" name="Google Shape;11214;p18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11215;p18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11216;p18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7" name="Google Shape;11217;p18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8" name="Google Shape;11218;p18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11219;p18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11220;p18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1" name="Google Shape;11221;p18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2" name="Google Shape;11222;p18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3" name="Google Shape;11223;p18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4" name="Google Shape;11224;p18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5" name="Google Shape;11225;p18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6" name="Google Shape;11226;p18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11227;p18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11228;p18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11229;p18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18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18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18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18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18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11235;p18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11236;p18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18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18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18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18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18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18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18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11244;p18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11245;p18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11246;p18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11247;p18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11248;p18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11249;p18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11250;p18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11251;p18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11252;p18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11253;p18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11254;p18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11255;p18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11256;p18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11257;p18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11258;p18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11259;p18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11260;p18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11261;p18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11262;p18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11263;p18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11264;p18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11265;p18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11266;p18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11267;p18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11268;p18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11269;p18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11270;p18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18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18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18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11274;p18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11275;p18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18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18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18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18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18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18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18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18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18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18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18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11287;p18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11288;p18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11289;p18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11290;p18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18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18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18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11294;p18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11295;p18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11296;p18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18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11298;p18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11299;p18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18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11301;p18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11302;p18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11303;p18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11304;p18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18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18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18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18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18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18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18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18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18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18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18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18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18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18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9" name="Google Shape;11319;p18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11320" name="Google Shape;11320;p1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1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1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1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1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1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1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1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1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1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1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1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1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1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1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1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1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1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1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1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1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1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1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1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1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1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1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1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1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1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1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1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1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1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1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1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1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1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1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1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1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1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1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1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1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1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1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1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1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1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1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1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1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1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1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1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1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1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1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1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1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1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1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1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1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1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1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1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1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1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1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1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1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1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11394;p1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11395;p1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11396;p1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11397;p1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11398;p1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11399;p1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11400;p1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11401;p1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1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1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11404;p1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11405;p1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1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1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11408;p1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11409;p1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11410;p1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11411;p1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11412;p1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11413;p1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11414;p1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11415;p1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11416;p1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11417;p1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11418;p1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11419;p1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11420;p1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11421;p1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11422;p1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11423;p1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1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1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1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1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1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1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1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1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1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1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1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1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1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1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1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1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1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1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1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1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1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1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1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1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1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1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1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1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1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1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1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1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11456;p1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11457;p1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1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1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1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1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1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1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1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1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11466;p1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11467;p1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11468;p1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11469;p1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11470;p1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11471;p1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11472;p1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11473;p1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11474;p1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11475;p1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11476;p1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1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1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1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1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11481;p1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11482;p1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1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11484;p1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11485;p1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11486;p1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11487;p1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11488;p1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11489;p1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11490;p1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1" name="Google Shape;11491;p1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11492;p1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11493;p1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11494;p1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11495;p1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11496;p1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11497;p1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11498;p1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9" name="Google Shape;11499;p1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0" name="Google Shape;11500;p1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11501;p1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11502;p1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3" name="Google Shape;11503;p1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4" name="Google Shape;11504;p1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5" name="Google Shape;11505;p1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6" name="Google Shape;11506;p1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11507;p1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11508;p1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11509;p1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11510;p1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1" name="Google Shape;11511;p1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2" name="Google Shape;11512;p1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11513;p1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11514;p1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11515;p1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1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11517;p1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11518;p1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1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1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1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1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11523;p1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11524;p1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1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1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1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1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1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530" name="Google Shape;11530;p18"/>
          <p:cNvSpPr txBox="1">
            <a:spLocks noGrp="1"/>
          </p:cNvSpPr>
          <p:nvPr>
            <p:ph type="subTitle" idx="1"/>
          </p:nvPr>
        </p:nvSpPr>
        <p:spPr>
          <a:xfrm flipH="1">
            <a:off x="5092789" y="2941190"/>
            <a:ext cx="30492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31" name="Google Shape;11531;p18"/>
          <p:cNvSpPr txBox="1">
            <a:spLocks noGrp="1"/>
          </p:cNvSpPr>
          <p:nvPr>
            <p:ph type="title"/>
          </p:nvPr>
        </p:nvSpPr>
        <p:spPr>
          <a:xfrm flipH="1">
            <a:off x="5092789" y="1389300"/>
            <a:ext cx="3311100" cy="16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33" name="Google Shape;11533;p1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34" name="Google Shape;11534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1535" name="Google Shape;11535;p19"/>
          <p:cNvSpPr txBox="1">
            <a:spLocks noGrp="1"/>
          </p:cNvSpPr>
          <p:nvPr>
            <p:ph type="title" idx="2"/>
          </p:nvPr>
        </p:nvSpPr>
        <p:spPr>
          <a:xfrm>
            <a:off x="7200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36" name="Google Shape;11536;p19"/>
          <p:cNvSpPr txBox="1">
            <a:spLocks noGrp="1"/>
          </p:cNvSpPr>
          <p:nvPr>
            <p:ph type="subTitle" idx="1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37" name="Google Shape;11537;p19"/>
          <p:cNvSpPr txBox="1">
            <a:spLocks noGrp="1"/>
          </p:cNvSpPr>
          <p:nvPr>
            <p:ph type="title" idx="3"/>
          </p:nvPr>
        </p:nvSpPr>
        <p:spPr>
          <a:xfrm>
            <a:off x="3403800" y="1509225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38" name="Google Shape;11538;p19"/>
          <p:cNvSpPr txBox="1">
            <a:spLocks noGrp="1"/>
          </p:cNvSpPr>
          <p:nvPr>
            <p:ph type="subTitle" idx="4"/>
          </p:nvPr>
        </p:nvSpPr>
        <p:spPr>
          <a:xfrm>
            <a:off x="3403800" y="4000816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39" name="Google Shape;11539;p19"/>
          <p:cNvSpPr txBox="1">
            <a:spLocks noGrp="1"/>
          </p:cNvSpPr>
          <p:nvPr>
            <p:ph type="title" idx="5"/>
          </p:nvPr>
        </p:nvSpPr>
        <p:spPr>
          <a:xfrm>
            <a:off x="60876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40" name="Google Shape;11540;p19"/>
          <p:cNvSpPr txBox="1">
            <a:spLocks noGrp="1"/>
          </p:cNvSpPr>
          <p:nvPr>
            <p:ph type="subTitle" idx="6"/>
          </p:nvPr>
        </p:nvSpPr>
        <p:spPr>
          <a:xfrm>
            <a:off x="60876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41" name="Google Shape;11541;p19"/>
          <p:cNvSpPr/>
          <p:nvPr/>
        </p:nvSpPr>
        <p:spPr>
          <a:xfrm>
            <a:off x="8855925" y="2235575"/>
            <a:ext cx="138400" cy="1621650"/>
          </a:xfrm>
          <a:custGeom>
            <a:avLst/>
            <a:gdLst/>
            <a:ahLst/>
            <a:cxnLst/>
            <a:rect l="l" t="t" r="r" b="b"/>
            <a:pathLst>
              <a:path w="5536" h="64866" fill="none" extrusionOk="0">
                <a:moveTo>
                  <a:pt x="5536" y="0"/>
                </a:moveTo>
                <a:lnTo>
                  <a:pt x="5536" y="32053"/>
                </a:lnTo>
                <a:lnTo>
                  <a:pt x="0" y="37587"/>
                </a:lnTo>
                <a:lnTo>
                  <a:pt x="0" y="6486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2" name="Google Shape;11542;p19"/>
          <p:cNvSpPr/>
          <p:nvPr/>
        </p:nvSpPr>
        <p:spPr>
          <a:xfrm>
            <a:off x="8994300" y="3190150"/>
            <a:ext cx="25" cy="907775"/>
          </a:xfrm>
          <a:custGeom>
            <a:avLst/>
            <a:gdLst/>
            <a:ahLst/>
            <a:cxnLst/>
            <a:rect l="l" t="t" r="r" b="b"/>
            <a:pathLst>
              <a:path w="1" h="36311" fill="none" extrusionOk="0">
                <a:moveTo>
                  <a:pt x="1" y="1"/>
                </a:moveTo>
                <a:lnTo>
                  <a:pt x="1" y="3631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3" name="Google Shape;11543;p19"/>
          <p:cNvSpPr/>
          <p:nvPr/>
        </p:nvSpPr>
        <p:spPr>
          <a:xfrm>
            <a:off x="8530650" y="2210850"/>
            <a:ext cx="233275" cy="1040125"/>
          </a:xfrm>
          <a:custGeom>
            <a:avLst/>
            <a:gdLst/>
            <a:ahLst/>
            <a:cxnLst/>
            <a:rect l="l" t="t" r="r" b="b"/>
            <a:pathLst>
              <a:path w="9331" h="41605" fill="none" extrusionOk="0">
                <a:moveTo>
                  <a:pt x="9330" y="1"/>
                </a:moveTo>
                <a:lnTo>
                  <a:pt x="9330" y="32275"/>
                </a:lnTo>
                <a:lnTo>
                  <a:pt x="1" y="416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4" name="Google Shape;11544;p19"/>
          <p:cNvSpPr/>
          <p:nvPr/>
        </p:nvSpPr>
        <p:spPr>
          <a:xfrm>
            <a:off x="8701325" y="3301250"/>
            <a:ext cx="25" cy="930625"/>
          </a:xfrm>
          <a:custGeom>
            <a:avLst/>
            <a:gdLst/>
            <a:ahLst/>
            <a:cxnLst/>
            <a:rect l="l" t="t" r="r" b="b"/>
            <a:pathLst>
              <a:path w="1" h="37225" fill="none" extrusionOk="0">
                <a:moveTo>
                  <a:pt x="0" y="1"/>
                </a:moveTo>
                <a:lnTo>
                  <a:pt x="0" y="3722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5" name="Google Shape;11545;p19"/>
          <p:cNvSpPr/>
          <p:nvPr/>
        </p:nvSpPr>
        <p:spPr>
          <a:xfrm>
            <a:off x="180350" y="3149475"/>
            <a:ext cx="262325" cy="1994025"/>
          </a:xfrm>
          <a:custGeom>
            <a:avLst/>
            <a:gdLst/>
            <a:ahLst/>
            <a:cxnLst/>
            <a:rect l="l" t="t" r="r" b="b"/>
            <a:pathLst>
              <a:path w="10493" h="79761" fill="none" extrusionOk="0">
                <a:moveTo>
                  <a:pt x="10493" y="1"/>
                </a:moveTo>
                <a:lnTo>
                  <a:pt x="10493" y="24442"/>
                </a:lnTo>
                <a:lnTo>
                  <a:pt x="0" y="34934"/>
                </a:lnTo>
                <a:lnTo>
                  <a:pt x="0" y="797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6" name="Google Shape;11546;p19"/>
          <p:cNvSpPr/>
          <p:nvPr/>
        </p:nvSpPr>
        <p:spPr>
          <a:xfrm>
            <a:off x="311475" y="4171950"/>
            <a:ext cx="25" cy="734950"/>
          </a:xfrm>
          <a:custGeom>
            <a:avLst/>
            <a:gdLst/>
            <a:ahLst/>
            <a:cxnLst/>
            <a:rect l="l" t="t" r="r" b="b"/>
            <a:pathLst>
              <a:path w="1" h="29398" fill="none" extrusionOk="0">
                <a:moveTo>
                  <a:pt x="1" y="1"/>
                </a:moveTo>
                <a:lnTo>
                  <a:pt x="1" y="293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47" name="Google Shape;11547;p19"/>
          <p:cNvGrpSpPr/>
          <p:nvPr/>
        </p:nvGrpSpPr>
        <p:grpSpPr>
          <a:xfrm>
            <a:off x="7071405" y="-405910"/>
            <a:ext cx="1229395" cy="1157061"/>
            <a:chOff x="1425100" y="3295850"/>
            <a:chExt cx="1004900" cy="945775"/>
          </a:xfrm>
        </p:grpSpPr>
        <p:sp>
          <p:nvSpPr>
            <p:cNvPr id="11548" name="Google Shape;11548;p1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1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1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1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1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1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1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1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1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1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1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1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1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1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1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1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1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1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1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1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1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1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1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1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1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1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1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1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1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1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1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1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1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1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1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1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1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1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1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1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1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1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1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1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1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1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1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1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1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1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1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1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1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1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1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1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1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1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1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1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1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1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1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1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1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1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1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1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1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1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1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1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1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1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1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1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1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1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1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1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1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1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1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1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1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1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1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1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1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1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1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1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1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1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1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1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1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1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1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1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1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1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1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1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1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1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1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1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1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1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1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1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1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1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1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1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1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1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1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1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1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1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1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1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1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1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1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1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1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1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1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1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1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1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1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1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1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1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1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1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1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1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1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1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1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1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1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1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1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1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1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1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1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1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1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1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1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1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1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1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1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1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1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1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1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1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1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1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1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1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1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1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1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1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1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1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1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1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1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1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1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1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1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1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1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1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1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1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1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1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1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1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1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1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1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1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1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1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1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1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1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1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1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1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1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1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1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1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1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1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1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1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1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1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1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1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1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1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1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1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1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1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1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1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1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1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1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1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1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1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1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1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1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1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1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1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1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1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1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1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1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1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1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1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1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1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1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1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1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1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1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1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1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1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1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1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1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1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1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1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1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1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1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1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1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1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1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1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1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1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1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1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1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1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1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1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1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1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1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1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1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1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1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1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1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1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1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1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1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1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1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1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1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1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1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1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1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1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1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1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1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1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1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1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1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1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1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1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1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1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1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1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0" name="Google Shape;11860;p19"/>
          <p:cNvGrpSpPr/>
          <p:nvPr/>
        </p:nvGrpSpPr>
        <p:grpSpPr>
          <a:xfrm>
            <a:off x="8389350" y="513700"/>
            <a:ext cx="1010475" cy="995525"/>
            <a:chOff x="885350" y="1936275"/>
            <a:chExt cx="1010475" cy="995525"/>
          </a:xfrm>
        </p:grpSpPr>
        <p:sp>
          <p:nvSpPr>
            <p:cNvPr id="11861" name="Google Shape;11861;p1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1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1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1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1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1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1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1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1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1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1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1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1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1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1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1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1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1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1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1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1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1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1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1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1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1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1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1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1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1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1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1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1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1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1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1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1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1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1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1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1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1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1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1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1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1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1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1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1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1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1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1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1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1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1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1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1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1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1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1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1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1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1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1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1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1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1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1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1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1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1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1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1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1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1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1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1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1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1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1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1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1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1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1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1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1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1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1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1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1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1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1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1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1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1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1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1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1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1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1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1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1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1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1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1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1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1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1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1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1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1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1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1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1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1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1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1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1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1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1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1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1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1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1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1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1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1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1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1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1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1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1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1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1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1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1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1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1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1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1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1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1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1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1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1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1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1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1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1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1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1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1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1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1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1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1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1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1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1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1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1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1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1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1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1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1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1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1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1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1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1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1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1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1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1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1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1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1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1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1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1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1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1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1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1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1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1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1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1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1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1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1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1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1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1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1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1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1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1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1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1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1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1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1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1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1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1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1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1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1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72" name="Google Shape;12072;p20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73" name="Google Shape;12073;p20"/>
          <p:cNvGrpSpPr/>
          <p:nvPr/>
        </p:nvGrpSpPr>
        <p:grpSpPr>
          <a:xfrm>
            <a:off x="4321475" y="-165662"/>
            <a:ext cx="5184450" cy="4015412"/>
            <a:chOff x="4321475" y="-165662"/>
            <a:chExt cx="5184450" cy="4015412"/>
          </a:xfrm>
        </p:grpSpPr>
        <p:grpSp>
          <p:nvGrpSpPr>
            <p:cNvPr id="12074" name="Google Shape;12074;p20"/>
            <p:cNvGrpSpPr/>
            <p:nvPr/>
          </p:nvGrpSpPr>
          <p:grpSpPr>
            <a:xfrm>
              <a:off x="4321475" y="-67462"/>
              <a:ext cx="4924000" cy="2129800"/>
              <a:chOff x="4321475" y="-67462"/>
              <a:chExt cx="4924000" cy="2129800"/>
            </a:xfrm>
          </p:grpSpPr>
          <p:sp>
            <p:nvSpPr>
              <p:cNvPr id="12075" name="Google Shape;12075;p20"/>
              <p:cNvSpPr/>
              <p:nvPr/>
            </p:nvSpPr>
            <p:spPr>
              <a:xfrm>
                <a:off x="4544700" y="-30437"/>
                <a:ext cx="277775" cy="1693675"/>
              </a:xfrm>
              <a:custGeom>
                <a:avLst/>
                <a:gdLst/>
                <a:ahLst/>
                <a:cxnLst/>
                <a:rect l="l" t="t" r="r" b="b"/>
                <a:pathLst>
                  <a:path w="11111" h="67747" fill="none" extrusionOk="0">
                    <a:moveTo>
                      <a:pt x="11110" y="1"/>
                    </a:moveTo>
                    <a:lnTo>
                      <a:pt x="11110" y="26169"/>
                    </a:lnTo>
                    <a:lnTo>
                      <a:pt x="1" y="37279"/>
                    </a:lnTo>
                    <a:lnTo>
                      <a:pt x="1" y="6774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12076;p20"/>
              <p:cNvSpPr/>
              <p:nvPr/>
            </p:nvSpPr>
            <p:spPr>
              <a:xfrm>
                <a:off x="4321475" y="-67462"/>
                <a:ext cx="402200" cy="2129800"/>
              </a:xfrm>
              <a:custGeom>
                <a:avLst/>
                <a:gdLst/>
                <a:ahLst/>
                <a:cxnLst/>
                <a:rect l="l" t="t" r="r" b="b"/>
                <a:pathLst>
                  <a:path w="16088" h="85192" fill="none" extrusionOk="0">
                    <a:moveTo>
                      <a:pt x="16088" y="0"/>
                    </a:moveTo>
                    <a:lnTo>
                      <a:pt x="16088" y="26003"/>
                    </a:lnTo>
                    <a:lnTo>
                      <a:pt x="0" y="42092"/>
                    </a:lnTo>
                    <a:lnTo>
                      <a:pt x="0" y="8519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12077;p20"/>
              <p:cNvSpPr/>
              <p:nvPr/>
            </p:nvSpPr>
            <p:spPr>
              <a:xfrm rot="5400000">
                <a:off x="8907100" y="1053075"/>
                <a:ext cx="148050" cy="4958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19832" fill="none" extrusionOk="0">
                    <a:moveTo>
                      <a:pt x="0" y="1"/>
                    </a:moveTo>
                    <a:lnTo>
                      <a:pt x="0" y="13910"/>
                    </a:lnTo>
                    <a:lnTo>
                      <a:pt x="5921" y="1983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12078;p20"/>
              <p:cNvSpPr/>
              <p:nvPr/>
            </p:nvSpPr>
            <p:spPr>
              <a:xfrm rot="5400000">
                <a:off x="8794225" y="841200"/>
                <a:ext cx="179675" cy="722825"/>
              </a:xfrm>
              <a:custGeom>
                <a:avLst/>
                <a:gdLst/>
                <a:ahLst/>
                <a:cxnLst/>
                <a:rect l="l" t="t" r="r" b="b"/>
                <a:pathLst>
                  <a:path w="7187" h="28913" fill="none" extrusionOk="0">
                    <a:moveTo>
                      <a:pt x="0" y="0"/>
                    </a:moveTo>
                    <a:lnTo>
                      <a:pt x="0" y="21726"/>
                    </a:lnTo>
                    <a:lnTo>
                      <a:pt x="7187" y="2891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12079;p20"/>
              <p:cNvSpPr/>
              <p:nvPr/>
            </p:nvSpPr>
            <p:spPr>
              <a:xfrm rot="5400000">
                <a:off x="8324275" y="50700"/>
                <a:ext cx="138400" cy="162165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64866" fill="none" extrusionOk="0">
                    <a:moveTo>
                      <a:pt x="5536" y="0"/>
                    </a:moveTo>
                    <a:lnTo>
                      <a:pt x="5536" y="32053"/>
                    </a:lnTo>
                    <a:lnTo>
                      <a:pt x="0" y="37587"/>
                    </a:lnTo>
                    <a:lnTo>
                      <a:pt x="0" y="6486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12080;p20"/>
              <p:cNvSpPr/>
              <p:nvPr/>
            </p:nvSpPr>
            <p:spPr>
              <a:xfrm rot="5400000">
                <a:off x="8873850" y="480975"/>
                <a:ext cx="25" cy="660875"/>
              </a:xfrm>
              <a:custGeom>
                <a:avLst/>
                <a:gdLst/>
                <a:ahLst/>
                <a:cxnLst/>
                <a:rect l="l" t="t" r="r" b="b"/>
                <a:pathLst>
                  <a:path w="1" h="26435" fill="none" extrusionOk="0">
                    <a:moveTo>
                      <a:pt x="0" y="0"/>
                    </a:moveTo>
                    <a:lnTo>
                      <a:pt x="0" y="2643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12081;p20"/>
              <p:cNvSpPr/>
              <p:nvPr/>
            </p:nvSpPr>
            <p:spPr>
              <a:xfrm rot="5400000">
                <a:off x="8592325" y="63625"/>
                <a:ext cx="233275" cy="1040125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41605" fill="none" extrusionOk="0">
                    <a:moveTo>
                      <a:pt x="9330" y="1"/>
                    </a:moveTo>
                    <a:lnTo>
                      <a:pt x="9330" y="32275"/>
                    </a:lnTo>
                    <a:lnTo>
                      <a:pt x="1" y="4160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82" name="Google Shape;12082;p20"/>
            <p:cNvGrpSpPr/>
            <p:nvPr/>
          </p:nvGrpSpPr>
          <p:grpSpPr>
            <a:xfrm>
              <a:off x="8477375" y="2842775"/>
              <a:ext cx="1028550" cy="1006975"/>
              <a:chOff x="367000" y="3270000"/>
              <a:chExt cx="1028550" cy="1006975"/>
            </a:xfrm>
          </p:grpSpPr>
          <p:sp>
            <p:nvSpPr>
              <p:cNvPr id="12083" name="Google Shape;12083;p20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12084;p20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12085;p20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12086;p20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12087;p20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12088;p20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12089;p20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12090;p20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12091;p20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12092;p20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12093;p20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12094;p20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12095;p20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12096;p20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12097;p20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12098;p20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12099;p20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12100;p20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12101;p20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12102;p20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12103;p20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12104;p20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12105;p20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12106;p20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12107;p20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12108;p20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12109;p20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12110;p20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12111;p20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12112;p20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12113;p20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12114;p20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12115;p20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12116;p20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12117;p20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12118;p20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12119;p20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12120;p20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12121;p20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12122;p20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12123;p20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12124;p20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12125;p20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12126;p20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12127;p20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12128;p20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12129;p20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12130;p20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12131;p20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12132;p20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12133;p20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12134;p20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12135;p20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12136;p20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12137;p20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12138;p20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12139;p20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12140;p20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12141;p20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12142;p20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12143;p20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12144;p20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12145;p20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12146;p20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12147;p20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12148;p20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12149;p20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12150;p20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12151;p20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12152;p20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12153;p20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12154;p20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12155;p20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12156;p20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12157;p20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12158;p20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12159;p20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12160;p20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12161;p20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12162;p20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12163;p20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12164;p20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12165;p20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12166;p20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12167;p20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12168;p20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12169;p20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12170;p20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12171;p20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12172;p20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12173;p20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12174;p20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12175;p20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12176;p20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12177;p20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12178;p20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12179;p20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12180;p20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12181;p20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12182;p20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12183;p20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12184;p20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12185;p20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12186;p20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12187;p20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12188;p20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12189;p20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12190;p20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12191;p20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12192;p20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12193;p20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12194;p20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12195;p20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12196;p20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12197;p20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12198;p20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12199;p20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12200;p20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12201;p20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12202;p20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12203;p20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12204;p20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12205;p20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12206;p20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12207;p20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20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12209;p20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12210;p20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12211;p20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12212;p20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12213;p20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12214;p20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12215;p20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12216;p20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12217;p20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12218;p20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12219;p20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12220;p20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12221;p20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12222;p20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12223;p20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12224;p20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12225;p20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12226;p20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12227;p20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12228;p20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12229;p20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12230;p20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12231;p20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12232;p20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12233;p20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12234;p20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12235;p20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12236;p20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12237;p20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12238;p20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12239;p20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12240;p20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12241;p20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12242;p20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12243;p20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12244;p20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12245;p20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12246;p20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12247;p20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12248;p20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12249;p20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12250;p20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12251;p20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12252;p20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12253;p20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12254;p20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12255;p20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12256;p20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12257;p20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12258;p20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12259;p20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12260;p20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12261;p20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12262;p20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12263;p20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12264;p20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12265;p20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6" name="Google Shape;12266;p20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12267;p20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12268;p20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12269;p20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12270;p20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12271;p20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12272;p20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12273;p20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12274;p20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12275;p20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12276;p20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12277;p20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12278;p20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12279;p20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12280;p20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12281;p20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12282;p20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12283;p20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12284;p20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12285;p20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12286;p20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12287;p20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12288;p20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12289;p20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12290;p20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12291;p20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12292;p20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12293;p20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12294;p20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12295;p20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12296;p20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12297;p20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12298;p20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12299;p20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12300;p20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12301;p20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12302;p20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12303;p20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12304;p20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12305;p20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12306;p20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12307;p20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12308;p20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12309;p20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12310;p20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12311;p20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12312;p20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12313;p20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12314;p20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12315;p20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12316;p20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12317;p20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12318;p20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12319;p20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12320;p20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12321;p20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12322;p20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12323;p20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12324;p20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12325;p20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12326;p20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12327;p20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12328;p20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12329;p20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12330;p20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12331;p20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12332;p20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12333;p20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12334;p20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12335;p20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12336;p20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12337;p20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12338;p20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12339;p20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12340;p20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12341;p20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12342;p20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12343;p20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12344;p20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12345;p20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12346;p20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12347;p20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12348;p20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12349;p20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12350;p20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12351;p20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12352;p20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12353;p20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12354;p20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12355;p20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12356;p20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12357;p20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12358;p20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12359;p20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12360;p20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12361;p20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12362;p20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12363;p20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12364;p20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12365;p20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12366;p20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12367;p20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12368;p20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12369;p20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12370;p20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12371;p20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12372;p20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12373;p20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12374;p20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12375;p20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12376;p20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12377;p20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12378;p20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12379;p20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12380;p20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12381;p20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12382;p20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12383;p20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12384;p20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12385;p20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86" name="Google Shape;12386;p20"/>
            <p:cNvGrpSpPr/>
            <p:nvPr/>
          </p:nvGrpSpPr>
          <p:grpSpPr>
            <a:xfrm>
              <a:off x="5077210" y="-165662"/>
              <a:ext cx="1630350" cy="1534425"/>
              <a:chOff x="1425100" y="3295850"/>
              <a:chExt cx="1004900" cy="945775"/>
            </a:xfrm>
          </p:grpSpPr>
          <p:sp>
            <p:nvSpPr>
              <p:cNvPr id="12387" name="Google Shape;12387;p20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12388;p20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12389;p20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12390;p20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12391;p20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12392;p20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12393;p20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12394;p20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12395;p20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12396;p20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12397;p20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12398;p20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12399;p20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12400;p20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12401;p20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2" name="Google Shape;12402;p20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12403;p20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12404;p20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12405;p20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12406;p20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12407;p20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12408;p20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12409;p20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12410;p20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12411;p20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12412;p20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12413;p20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12414;p20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12415;p20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12416;p20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12417;p20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12418;p20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12419;p20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12420;p20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12421;p20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12422;p20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12423;p20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12424;p20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12425;p20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12426;p20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12427;p20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12428;p20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12429;p20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12430;p20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12431;p20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12432;p20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12433;p20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4" name="Google Shape;12434;p20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12435;p20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12436;p20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12437;p20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12438;p20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12439;p20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12440;p20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12441;p20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12442;p20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12443;p20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12444;p20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12445;p20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12446;p20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12447;p20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12448;p20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12449;p20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12450;p20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12451;p20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12452;p20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12453;p20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12454;p20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12455;p20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12456;p20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12457;p20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12458;p20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9" name="Google Shape;12459;p20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0" name="Google Shape;12460;p20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1" name="Google Shape;12461;p20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2" name="Google Shape;12462;p20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3" name="Google Shape;12463;p20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4" name="Google Shape;12464;p20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5" name="Google Shape;12465;p20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6" name="Google Shape;12466;p20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12467;p20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12468;p20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12469;p20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12470;p20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12471;p20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12472;p20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12473;p20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12474;p20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12475;p20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12476;p20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12477;p20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12478;p20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12479;p20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12480;p20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12481;p20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12482;p20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12483;p20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12484;p20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12485;p20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12486;p20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12487;p20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12488;p20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12489;p20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12490;p20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12491;p20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12492;p20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12493;p20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12494;p20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12495;p20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12496;p20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12497;p20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12498;p20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12499;p20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12500;p20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12501;p20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12502;p20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12503;p20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12504;p20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12505;p20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12506;p20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12507;p20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12508;p20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12509;p20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12510;p20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12511;p20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12512;p20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12513;p20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12514;p20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12515;p20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12516;p20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12517;p20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12518;p20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12519;p20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12520;p20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12521;p20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12522;p20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12523;p20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12524;p20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12525;p20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12526;p20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12527;p20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12528;p20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9" name="Google Shape;12529;p20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0" name="Google Shape;12530;p20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1" name="Google Shape;12531;p20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2" name="Google Shape;12532;p20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3" name="Google Shape;12533;p20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4" name="Google Shape;12534;p20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5" name="Google Shape;12535;p20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6" name="Google Shape;12536;p20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7" name="Google Shape;12537;p20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8" name="Google Shape;12538;p20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9" name="Google Shape;12539;p20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0" name="Google Shape;12540;p20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1" name="Google Shape;12541;p20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2" name="Google Shape;12542;p20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3" name="Google Shape;12543;p20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4" name="Google Shape;12544;p20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12545;p20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12546;p20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12547;p20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12548;p20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12549;p20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12550;p20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12551;p20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12552;p20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12553;p20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4" name="Google Shape;12554;p20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5" name="Google Shape;12555;p20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6" name="Google Shape;12556;p20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7" name="Google Shape;12557;p20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8" name="Google Shape;12558;p20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9" name="Google Shape;12559;p20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0" name="Google Shape;12560;p20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1" name="Google Shape;12561;p20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2" name="Google Shape;12562;p20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3" name="Google Shape;12563;p20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4" name="Google Shape;12564;p20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5" name="Google Shape;12565;p20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6" name="Google Shape;12566;p20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7" name="Google Shape;12567;p20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8" name="Google Shape;12568;p20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9" name="Google Shape;12569;p20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0" name="Google Shape;12570;p20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1" name="Google Shape;12571;p20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2" name="Google Shape;12572;p20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3" name="Google Shape;12573;p20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4" name="Google Shape;12574;p20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5" name="Google Shape;12575;p20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6" name="Google Shape;12576;p20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7" name="Google Shape;12577;p20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8" name="Google Shape;12578;p20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9" name="Google Shape;12579;p20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0" name="Google Shape;12580;p20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1" name="Google Shape;12581;p20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2" name="Google Shape;12582;p20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3" name="Google Shape;12583;p20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4" name="Google Shape;12584;p20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5" name="Google Shape;12585;p20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6" name="Google Shape;12586;p20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7" name="Google Shape;12587;p20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8" name="Google Shape;12588;p20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9" name="Google Shape;12589;p20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0" name="Google Shape;12590;p20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1" name="Google Shape;12591;p20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2" name="Google Shape;12592;p20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3" name="Google Shape;12593;p20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4" name="Google Shape;12594;p20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5" name="Google Shape;12595;p20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6" name="Google Shape;12596;p20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7" name="Google Shape;12597;p20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8" name="Google Shape;12598;p20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9" name="Google Shape;12599;p20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0" name="Google Shape;12600;p20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1" name="Google Shape;12601;p20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12602;p20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12603;p20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12604;p20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12605;p20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12606;p20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12607;p20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8" name="Google Shape;12608;p20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9" name="Google Shape;12609;p20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12610;p20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12611;p20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12612;p20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12613;p20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12614;p20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12615;p20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12616;p20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12617;p20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12618;p20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12619;p20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12620;p20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12621;p20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12622;p20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12623;p20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12624;p20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12625;p20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12626;p20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12627;p20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12628;p20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12629;p20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12630;p20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12631;p20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12632;p20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12633;p20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12634;p20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12635;p20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12636;p20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12637;p20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12638;p20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12639;p20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12640;p20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12641;p20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12642;p20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12643;p20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12644;p20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12645;p20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12646;p20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12647;p20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12648;p20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12649;p20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12650;p20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12651;p20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12652;p20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12653;p20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12654;p20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12655;p20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12656;p20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12657;p20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12658;p20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12659;p20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12660;p20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12661;p20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12662;p20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12663;p20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12664;p20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12665;p20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12666;p20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12667;p20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12668;p20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12669;p20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12670;p20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12671;p20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12672;p20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12673;p20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12674;p20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12675;p20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12676;p20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12677;p20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12678;p20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12679;p20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12680;p20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12681;p20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12682;p20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12683;p20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12684;p20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12685;p20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12686;p20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12687;p20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12688;p20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12689;p20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12690;p20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12691;p20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12692;p20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12693;p20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12694;p20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12695;p20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6" name="Google Shape;12696;p20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12697;p20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12698;p20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699" name="Google Shape;12699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2700" name="Google Shape;12700;p20"/>
          <p:cNvSpPr txBox="1">
            <a:spLocks noGrp="1"/>
          </p:cNvSpPr>
          <p:nvPr>
            <p:ph type="title" idx="2"/>
          </p:nvPr>
        </p:nvSpPr>
        <p:spPr>
          <a:xfrm>
            <a:off x="1980000" y="1857588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01" name="Google Shape;12701;p20"/>
          <p:cNvSpPr txBox="1">
            <a:spLocks noGrp="1"/>
          </p:cNvSpPr>
          <p:nvPr>
            <p:ph type="subTitle" idx="1"/>
          </p:nvPr>
        </p:nvSpPr>
        <p:spPr>
          <a:xfrm>
            <a:off x="1980020" y="2248413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02" name="Google Shape;12702;p20"/>
          <p:cNvSpPr txBox="1">
            <a:spLocks noGrp="1"/>
          </p:cNvSpPr>
          <p:nvPr>
            <p:ph type="title" idx="3"/>
          </p:nvPr>
        </p:nvSpPr>
        <p:spPr>
          <a:xfrm>
            <a:off x="6140975" y="1857588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03" name="Google Shape;12703;p20"/>
          <p:cNvSpPr txBox="1">
            <a:spLocks noGrp="1"/>
          </p:cNvSpPr>
          <p:nvPr>
            <p:ph type="subTitle" idx="4"/>
          </p:nvPr>
        </p:nvSpPr>
        <p:spPr>
          <a:xfrm>
            <a:off x="6140993" y="2248413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04" name="Google Shape;12704;p20"/>
          <p:cNvSpPr txBox="1">
            <a:spLocks noGrp="1"/>
          </p:cNvSpPr>
          <p:nvPr>
            <p:ph type="title" idx="5"/>
          </p:nvPr>
        </p:nvSpPr>
        <p:spPr>
          <a:xfrm>
            <a:off x="1980000" y="3648263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05" name="Google Shape;12705;p20"/>
          <p:cNvSpPr txBox="1">
            <a:spLocks noGrp="1"/>
          </p:cNvSpPr>
          <p:nvPr>
            <p:ph type="subTitle" idx="6"/>
          </p:nvPr>
        </p:nvSpPr>
        <p:spPr>
          <a:xfrm>
            <a:off x="1980010" y="40391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06" name="Google Shape;12706;p20"/>
          <p:cNvSpPr txBox="1">
            <a:spLocks noGrp="1"/>
          </p:cNvSpPr>
          <p:nvPr>
            <p:ph type="title" idx="7"/>
          </p:nvPr>
        </p:nvSpPr>
        <p:spPr>
          <a:xfrm>
            <a:off x="6140975" y="3648263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07" name="Google Shape;12707;p20"/>
          <p:cNvSpPr txBox="1">
            <a:spLocks noGrp="1"/>
          </p:cNvSpPr>
          <p:nvPr>
            <p:ph type="subTitle" idx="8"/>
          </p:nvPr>
        </p:nvSpPr>
        <p:spPr>
          <a:xfrm>
            <a:off x="6140983" y="40391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708" name="Google Shape;12708;p20"/>
          <p:cNvGrpSpPr/>
          <p:nvPr/>
        </p:nvGrpSpPr>
        <p:grpSpPr>
          <a:xfrm>
            <a:off x="-2583216" y="699318"/>
            <a:ext cx="3801104" cy="3744866"/>
            <a:chOff x="885350" y="1936275"/>
            <a:chExt cx="1010475" cy="995525"/>
          </a:xfrm>
        </p:grpSpPr>
        <p:sp>
          <p:nvSpPr>
            <p:cNvPr id="12709" name="Google Shape;12709;p20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20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20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20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20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20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20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20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20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20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20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20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20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20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20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20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20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20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20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20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20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20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20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20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20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20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20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20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20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20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20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20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20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20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20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20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20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20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20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20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20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20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20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20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20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20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20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20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20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20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20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20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20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20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20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20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20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20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20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20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20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20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20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20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20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20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20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20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20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20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20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20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20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20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20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20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20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20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20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20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20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20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20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20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20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20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20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20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20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20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20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20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20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20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20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20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20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20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20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20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20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20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20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20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20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20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20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20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20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20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20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20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20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20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20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20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20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20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20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20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20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20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20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20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20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20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20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20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20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20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20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20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20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20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20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20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20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20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20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20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20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20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20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20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20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20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20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20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20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20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20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20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20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20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20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20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20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20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20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20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20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20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20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20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20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20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20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20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20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20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20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20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20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20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20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20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20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20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20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20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20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20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20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20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20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20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20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20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20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20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20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20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20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20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20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20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20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20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20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20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20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20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20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20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20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20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20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20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20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20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5" name="Google Shape;855;p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56" name="Google Shape;856;p3"/>
          <p:cNvSpPr txBox="1">
            <a:spLocks noGrp="1"/>
          </p:cNvSpPr>
          <p:nvPr>
            <p:ph type="title"/>
          </p:nvPr>
        </p:nvSpPr>
        <p:spPr>
          <a:xfrm>
            <a:off x="1061150" y="2966100"/>
            <a:ext cx="7021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57" name="Google Shape;857;p3"/>
          <p:cNvSpPr txBox="1">
            <a:spLocks noGrp="1"/>
          </p:cNvSpPr>
          <p:nvPr>
            <p:ph type="title" idx="2" hasCustomPrompt="1"/>
          </p:nvPr>
        </p:nvSpPr>
        <p:spPr>
          <a:xfrm>
            <a:off x="3830875" y="648225"/>
            <a:ext cx="1482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58" name="Google Shape;858;p3"/>
          <p:cNvSpPr txBox="1">
            <a:spLocks noGrp="1"/>
          </p:cNvSpPr>
          <p:nvPr>
            <p:ph type="subTitle" idx="1"/>
          </p:nvPr>
        </p:nvSpPr>
        <p:spPr>
          <a:xfrm rot="537">
            <a:off x="2653050" y="4094175"/>
            <a:ext cx="38379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59" name="Google Shape;859;p3"/>
          <p:cNvGrpSpPr/>
          <p:nvPr/>
        </p:nvGrpSpPr>
        <p:grpSpPr>
          <a:xfrm>
            <a:off x="-552477" y="-437200"/>
            <a:ext cx="10083363" cy="5847273"/>
            <a:chOff x="-552477" y="-437200"/>
            <a:chExt cx="10083363" cy="5847273"/>
          </a:xfrm>
        </p:grpSpPr>
        <p:sp>
          <p:nvSpPr>
            <p:cNvPr id="860" name="Google Shape;860;p3"/>
            <p:cNvSpPr/>
            <p:nvPr/>
          </p:nvSpPr>
          <p:spPr>
            <a:xfrm rot="5400000">
              <a:off x="7980600" y="2856788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 rot="5400000">
              <a:off x="7608750" y="35989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6243650" y="-158750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2726700" y="-236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2787400" y="1042050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6388675" y="664175"/>
              <a:ext cx="164600" cy="1179350"/>
            </a:xfrm>
            <a:custGeom>
              <a:avLst/>
              <a:gdLst/>
              <a:ahLst/>
              <a:cxnLst/>
              <a:rect l="l" t="t" r="r" b="b"/>
              <a:pathLst>
                <a:path w="6584" h="47174" fill="none" extrusionOk="0">
                  <a:moveTo>
                    <a:pt x="6583" y="0"/>
                  </a:moveTo>
                  <a:lnTo>
                    <a:pt x="1" y="6583"/>
                  </a:lnTo>
                  <a:lnTo>
                    <a:pt x="1" y="4717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2840875" y="-4835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 rot="5400000">
              <a:off x="8212538" y="33270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 rot="5400000">
              <a:off x="8354663" y="35309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9" name="Google Shape;869;p3"/>
            <p:cNvGrpSpPr/>
            <p:nvPr/>
          </p:nvGrpSpPr>
          <p:grpSpPr>
            <a:xfrm>
              <a:off x="601275" y="-437200"/>
              <a:ext cx="1028550" cy="1006975"/>
              <a:chOff x="367000" y="3270000"/>
              <a:chExt cx="1028550" cy="1006975"/>
            </a:xfrm>
          </p:grpSpPr>
          <p:sp>
            <p:nvSpPr>
              <p:cNvPr id="870" name="Google Shape;870;p3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3" name="Google Shape;1173;p3"/>
            <p:cNvGrpSpPr/>
            <p:nvPr/>
          </p:nvGrpSpPr>
          <p:grpSpPr>
            <a:xfrm>
              <a:off x="-552477" y="3179085"/>
              <a:ext cx="2370459" cy="2230989"/>
              <a:chOff x="1425100" y="3295850"/>
              <a:chExt cx="1004900" cy="945775"/>
            </a:xfrm>
          </p:grpSpPr>
          <p:sp>
            <p:nvSpPr>
              <p:cNvPr id="1174" name="Google Shape;1174;p3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6" name="Google Shape;1486;p3"/>
            <p:cNvGrpSpPr/>
            <p:nvPr/>
          </p:nvGrpSpPr>
          <p:grpSpPr>
            <a:xfrm>
              <a:off x="7103118" y="-238556"/>
              <a:ext cx="2427767" cy="2391848"/>
              <a:chOff x="885350" y="1936275"/>
              <a:chExt cx="1010475" cy="995525"/>
            </a:xfrm>
          </p:grpSpPr>
          <p:sp>
            <p:nvSpPr>
              <p:cNvPr id="1487" name="Google Shape;1487;p3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97" name="Google Shape;1697;p3"/>
            <p:cNvSpPr/>
            <p:nvPr/>
          </p:nvSpPr>
          <p:spPr>
            <a:xfrm rot="-5400000">
              <a:off x="2140875" y="1188075"/>
              <a:ext cx="3400" cy="3425"/>
            </a:xfrm>
            <a:custGeom>
              <a:avLst/>
              <a:gdLst/>
              <a:ahLst/>
              <a:cxnLst/>
              <a:rect l="l" t="t" r="r" b="b"/>
              <a:pathLst>
                <a:path w="136" h="137" extrusionOk="0">
                  <a:moveTo>
                    <a:pt x="69" y="1"/>
                  </a:moveTo>
                  <a:cubicBezTo>
                    <a:pt x="32" y="1"/>
                    <a:pt x="0" y="31"/>
                    <a:pt x="0" y="69"/>
                  </a:cubicBezTo>
                  <a:cubicBezTo>
                    <a:pt x="0" y="106"/>
                    <a:pt x="32" y="136"/>
                    <a:pt x="69" y="136"/>
                  </a:cubicBezTo>
                  <a:cubicBezTo>
                    <a:pt x="106" y="136"/>
                    <a:pt x="136" y="106"/>
                    <a:pt x="136" y="69"/>
                  </a:cubicBezTo>
                  <a:cubicBezTo>
                    <a:pt x="136" y="31"/>
                    <a:pt x="106" y="1"/>
                    <a:pt x="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"/>
            <p:cNvSpPr/>
            <p:nvPr/>
          </p:nvSpPr>
          <p:spPr>
            <a:xfrm rot="-5400000">
              <a:off x="661138" y="495363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"/>
            <p:cNvSpPr/>
            <p:nvPr/>
          </p:nvSpPr>
          <p:spPr>
            <a:xfrm rot="-5400000">
              <a:off x="1631650" y="812700"/>
              <a:ext cx="110125" cy="1311000"/>
            </a:xfrm>
            <a:custGeom>
              <a:avLst/>
              <a:gdLst/>
              <a:ahLst/>
              <a:cxnLst/>
              <a:rect l="l" t="t" r="r" b="b"/>
              <a:pathLst>
                <a:path w="4405" h="52440" fill="none" extrusionOk="0">
                  <a:moveTo>
                    <a:pt x="4405" y="1"/>
                  </a:moveTo>
                  <a:lnTo>
                    <a:pt x="4405" y="36044"/>
                  </a:lnTo>
                  <a:lnTo>
                    <a:pt x="1" y="40448"/>
                  </a:lnTo>
                  <a:lnTo>
                    <a:pt x="1" y="5243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"/>
            <p:cNvSpPr/>
            <p:nvPr/>
          </p:nvSpPr>
          <p:spPr>
            <a:xfrm rot="-5400000">
              <a:off x="1614275" y="661375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"/>
            <p:cNvSpPr/>
            <p:nvPr/>
          </p:nvSpPr>
          <p:spPr>
            <a:xfrm rot="-5400000">
              <a:off x="726950" y="28345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20" name="Google Shape;12920;p2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21" name="Google Shape;12921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2922" name="Google Shape;12922;p21"/>
          <p:cNvSpPr txBox="1">
            <a:spLocks noGrp="1"/>
          </p:cNvSpPr>
          <p:nvPr>
            <p:ph type="title" idx="2"/>
          </p:nvPr>
        </p:nvSpPr>
        <p:spPr>
          <a:xfrm>
            <a:off x="961725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23" name="Google Shape;12923;p21"/>
          <p:cNvSpPr txBox="1">
            <a:spLocks noGrp="1"/>
          </p:cNvSpPr>
          <p:nvPr>
            <p:ph type="subTitle" idx="1"/>
          </p:nvPr>
        </p:nvSpPr>
        <p:spPr>
          <a:xfrm>
            <a:off x="720000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24" name="Google Shape;12924;p21"/>
          <p:cNvSpPr txBox="1">
            <a:spLocks noGrp="1"/>
          </p:cNvSpPr>
          <p:nvPr>
            <p:ph type="title" idx="3"/>
          </p:nvPr>
        </p:nvSpPr>
        <p:spPr>
          <a:xfrm>
            <a:off x="3660925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25" name="Google Shape;12925;p21"/>
          <p:cNvSpPr txBox="1">
            <a:spLocks noGrp="1"/>
          </p:cNvSpPr>
          <p:nvPr>
            <p:ph type="subTitle" idx="4"/>
          </p:nvPr>
        </p:nvSpPr>
        <p:spPr>
          <a:xfrm>
            <a:off x="3419271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26" name="Google Shape;12926;p21"/>
          <p:cNvSpPr txBox="1">
            <a:spLocks noGrp="1"/>
          </p:cNvSpPr>
          <p:nvPr>
            <p:ph type="title" idx="5"/>
          </p:nvPr>
        </p:nvSpPr>
        <p:spPr>
          <a:xfrm>
            <a:off x="961725" y="3642575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27" name="Google Shape;12927;p21"/>
          <p:cNvSpPr txBox="1">
            <a:spLocks noGrp="1"/>
          </p:cNvSpPr>
          <p:nvPr>
            <p:ph type="subTitle" idx="6"/>
          </p:nvPr>
        </p:nvSpPr>
        <p:spPr>
          <a:xfrm>
            <a:off x="720000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28" name="Google Shape;12928;p21"/>
          <p:cNvSpPr txBox="1">
            <a:spLocks noGrp="1"/>
          </p:cNvSpPr>
          <p:nvPr>
            <p:ph type="title" idx="7"/>
          </p:nvPr>
        </p:nvSpPr>
        <p:spPr>
          <a:xfrm>
            <a:off x="3660925" y="3642576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29" name="Google Shape;12929;p21"/>
          <p:cNvSpPr txBox="1">
            <a:spLocks noGrp="1"/>
          </p:cNvSpPr>
          <p:nvPr>
            <p:ph type="subTitle" idx="8"/>
          </p:nvPr>
        </p:nvSpPr>
        <p:spPr>
          <a:xfrm>
            <a:off x="3419271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30" name="Google Shape;12930;p21"/>
          <p:cNvSpPr txBox="1">
            <a:spLocks noGrp="1"/>
          </p:cNvSpPr>
          <p:nvPr>
            <p:ph type="title" idx="9"/>
          </p:nvPr>
        </p:nvSpPr>
        <p:spPr>
          <a:xfrm>
            <a:off x="6360200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31" name="Google Shape;12931;p21"/>
          <p:cNvSpPr txBox="1">
            <a:spLocks noGrp="1"/>
          </p:cNvSpPr>
          <p:nvPr>
            <p:ph type="subTitle" idx="13"/>
          </p:nvPr>
        </p:nvSpPr>
        <p:spPr>
          <a:xfrm>
            <a:off x="6118550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32" name="Google Shape;12932;p21"/>
          <p:cNvSpPr txBox="1">
            <a:spLocks noGrp="1"/>
          </p:cNvSpPr>
          <p:nvPr>
            <p:ph type="title" idx="14"/>
          </p:nvPr>
        </p:nvSpPr>
        <p:spPr>
          <a:xfrm>
            <a:off x="6360200" y="3642576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933" name="Google Shape;12933;p21"/>
          <p:cNvSpPr txBox="1">
            <a:spLocks noGrp="1"/>
          </p:cNvSpPr>
          <p:nvPr>
            <p:ph type="subTitle" idx="15"/>
          </p:nvPr>
        </p:nvSpPr>
        <p:spPr>
          <a:xfrm>
            <a:off x="6118550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934" name="Google Shape;12934;p21"/>
          <p:cNvGrpSpPr/>
          <p:nvPr/>
        </p:nvGrpSpPr>
        <p:grpSpPr>
          <a:xfrm>
            <a:off x="-32659" y="-315750"/>
            <a:ext cx="9074959" cy="5928625"/>
            <a:chOff x="-32659" y="-315750"/>
            <a:chExt cx="9074959" cy="5928625"/>
          </a:xfrm>
        </p:grpSpPr>
        <p:grpSp>
          <p:nvGrpSpPr>
            <p:cNvPr id="12935" name="Google Shape;12935;p21"/>
            <p:cNvGrpSpPr/>
            <p:nvPr/>
          </p:nvGrpSpPr>
          <p:grpSpPr>
            <a:xfrm>
              <a:off x="8573400" y="-101225"/>
              <a:ext cx="468900" cy="1833575"/>
              <a:chOff x="8752150" y="-536550"/>
              <a:chExt cx="468900" cy="1833575"/>
            </a:xfrm>
          </p:grpSpPr>
          <p:sp>
            <p:nvSpPr>
              <p:cNvPr id="12936" name="Google Shape;12936;p21"/>
              <p:cNvSpPr/>
              <p:nvPr/>
            </p:nvSpPr>
            <p:spPr>
              <a:xfrm>
                <a:off x="8752150" y="-536550"/>
                <a:ext cx="25" cy="146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58612" fill="none" extrusionOk="0">
                    <a:moveTo>
                      <a:pt x="1" y="1"/>
                    </a:moveTo>
                    <a:lnTo>
                      <a:pt x="1" y="5861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12937;p21"/>
              <p:cNvSpPr/>
              <p:nvPr/>
            </p:nvSpPr>
            <p:spPr>
              <a:xfrm>
                <a:off x="8875625" y="-487150"/>
                <a:ext cx="166150" cy="1609275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64371" fill="none" extrusionOk="0">
                    <a:moveTo>
                      <a:pt x="0" y="0"/>
                    </a:moveTo>
                    <a:lnTo>
                      <a:pt x="0" y="16952"/>
                    </a:lnTo>
                    <a:lnTo>
                      <a:pt x="6646" y="23596"/>
                    </a:lnTo>
                    <a:lnTo>
                      <a:pt x="6646" y="6437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12938;p21"/>
              <p:cNvSpPr/>
              <p:nvPr/>
            </p:nvSpPr>
            <p:spPr>
              <a:xfrm>
                <a:off x="8931175" y="282250"/>
                <a:ext cx="25" cy="1014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40591" fill="none" extrusionOk="0">
                    <a:moveTo>
                      <a:pt x="1" y="1"/>
                    </a:moveTo>
                    <a:lnTo>
                      <a:pt x="1" y="4059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12939;p21"/>
              <p:cNvSpPr/>
              <p:nvPr/>
            </p:nvSpPr>
            <p:spPr>
              <a:xfrm>
                <a:off x="9041750" y="-487150"/>
                <a:ext cx="179300" cy="1171100"/>
              </a:xfrm>
              <a:custGeom>
                <a:avLst/>
                <a:gdLst/>
                <a:ahLst/>
                <a:cxnLst/>
                <a:rect l="l" t="t" r="r" b="b"/>
                <a:pathLst>
                  <a:path w="7172" h="46844" fill="none" extrusionOk="0">
                    <a:moveTo>
                      <a:pt x="1" y="0"/>
                    </a:moveTo>
                    <a:lnTo>
                      <a:pt x="1" y="10775"/>
                    </a:lnTo>
                    <a:lnTo>
                      <a:pt x="7172" y="17949"/>
                    </a:lnTo>
                    <a:lnTo>
                      <a:pt x="7172" y="4684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40" name="Google Shape;12940;p21"/>
            <p:cNvGrpSpPr/>
            <p:nvPr/>
          </p:nvGrpSpPr>
          <p:grpSpPr>
            <a:xfrm>
              <a:off x="-32659" y="3334825"/>
              <a:ext cx="463675" cy="2021025"/>
              <a:chOff x="-32659" y="3334825"/>
              <a:chExt cx="463675" cy="2021025"/>
            </a:xfrm>
          </p:grpSpPr>
          <p:sp>
            <p:nvSpPr>
              <p:cNvPr id="12941" name="Google Shape;12941;p21"/>
              <p:cNvSpPr/>
              <p:nvPr/>
            </p:nvSpPr>
            <p:spPr>
              <a:xfrm>
                <a:off x="292616" y="3359550"/>
                <a:ext cx="138400" cy="162165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64866" fill="none" extrusionOk="0">
                    <a:moveTo>
                      <a:pt x="5536" y="0"/>
                    </a:moveTo>
                    <a:lnTo>
                      <a:pt x="5536" y="32053"/>
                    </a:lnTo>
                    <a:lnTo>
                      <a:pt x="0" y="37587"/>
                    </a:lnTo>
                    <a:lnTo>
                      <a:pt x="0" y="6486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12942;p21"/>
              <p:cNvSpPr/>
              <p:nvPr/>
            </p:nvSpPr>
            <p:spPr>
              <a:xfrm>
                <a:off x="430991" y="4314125"/>
                <a:ext cx="25" cy="907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6311" fill="none" extrusionOk="0">
                    <a:moveTo>
                      <a:pt x="1" y="1"/>
                    </a:moveTo>
                    <a:lnTo>
                      <a:pt x="1" y="3631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12943;p21"/>
              <p:cNvSpPr/>
              <p:nvPr/>
            </p:nvSpPr>
            <p:spPr>
              <a:xfrm>
                <a:off x="311691" y="3359550"/>
                <a:ext cx="25" cy="660875"/>
              </a:xfrm>
              <a:custGeom>
                <a:avLst/>
                <a:gdLst/>
                <a:ahLst/>
                <a:cxnLst/>
                <a:rect l="l" t="t" r="r" b="b"/>
                <a:pathLst>
                  <a:path w="1" h="26435" fill="none" extrusionOk="0">
                    <a:moveTo>
                      <a:pt x="0" y="0"/>
                    </a:moveTo>
                    <a:lnTo>
                      <a:pt x="0" y="2643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12944;p21"/>
              <p:cNvSpPr/>
              <p:nvPr/>
            </p:nvSpPr>
            <p:spPr>
              <a:xfrm>
                <a:off x="-32659" y="3334825"/>
                <a:ext cx="233275" cy="1040125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41605" fill="none" extrusionOk="0">
                    <a:moveTo>
                      <a:pt x="9330" y="1"/>
                    </a:moveTo>
                    <a:lnTo>
                      <a:pt x="9330" y="32275"/>
                    </a:lnTo>
                    <a:lnTo>
                      <a:pt x="1" y="4160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12945;p21"/>
              <p:cNvSpPr/>
              <p:nvPr/>
            </p:nvSpPr>
            <p:spPr>
              <a:xfrm>
                <a:off x="138016" y="4425225"/>
                <a:ext cx="25" cy="930625"/>
              </a:xfrm>
              <a:custGeom>
                <a:avLst/>
                <a:gdLst/>
                <a:ahLst/>
                <a:cxnLst/>
                <a:rect l="l" t="t" r="r" b="b"/>
                <a:pathLst>
                  <a:path w="1" h="37225" fill="none" extrusionOk="0">
                    <a:moveTo>
                      <a:pt x="0" y="1"/>
                    </a:moveTo>
                    <a:lnTo>
                      <a:pt x="0" y="3722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46" name="Google Shape;12946;p21"/>
            <p:cNvGrpSpPr/>
            <p:nvPr/>
          </p:nvGrpSpPr>
          <p:grpSpPr>
            <a:xfrm>
              <a:off x="5865800" y="-315750"/>
              <a:ext cx="1028550" cy="1006975"/>
              <a:chOff x="367000" y="3270000"/>
              <a:chExt cx="1028550" cy="1006975"/>
            </a:xfrm>
          </p:grpSpPr>
          <p:sp>
            <p:nvSpPr>
              <p:cNvPr id="12947" name="Google Shape;12947;p2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12948;p2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12949;p2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12950;p2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12951;p2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12952;p2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12953;p2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12954;p2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12955;p2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12956;p2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12957;p2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12958;p2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12959;p2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12960;p2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12961;p2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12962;p2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12963;p2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12964;p2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12965;p2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12966;p2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12967;p2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12968;p2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12969;p2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0" name="Google Shape;12970;p2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12971;p2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12972;p2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12973;p2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12974;p2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12975;p2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12976;p2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2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2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2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2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12981;p2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12982;p2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2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2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2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2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12987;p2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12988;p2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12989;p2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2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2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2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2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12994;p2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12995;p2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12996;p2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12997;p2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12998;p2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12999;p2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13000;p2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13001;p2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13002;p2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13003;p2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2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2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13006;p2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13007;p2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13008;p2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13009;p2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13010;p2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13011;p2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13012;p2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13013;p2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13014;p2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13015;p2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13016;p2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2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2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2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2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2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2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2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2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2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2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2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2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2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2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2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2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2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2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2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2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2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2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2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2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2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2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2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2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2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2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2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2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2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2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2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2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2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4" name="Google Shape;13054;p2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5" name="Google Shape;13055;p2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6" name="Google Shape;13056;p2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7" name="Google Shape;13057;p2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2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2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2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2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2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2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2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5" name="Google Shape;13065;p2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2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2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2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2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0" name="Google Shape;13070;p2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1" name="Google Shape;13071;p2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2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2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4" name="Google Shape;13074;p2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2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2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2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2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2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0" name="Google Shape;13080;p2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1" name="Google Shape;13081;p2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2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2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2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5" name="Google Shape;13085;p2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6" name="Google Shape;13086;p2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7" name="Google Shape;13087;p2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8" name="Google Shape;13088;p2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9" name="Google Shape;13089;p2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0" name="Google Shape;13090;p2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1" name="Google Shape;13091;p2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2" name="Google Shape;13092;p2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3" name="Google Shape;13093;p2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4" name="Google Shape;13094;p2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5" name="Google Shape;13095;p2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6" name="Google Shape;13096;p2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7" name="Google Shape;13097;p2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8" name="Google Shape;13098;p2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9" name="Google Shape;13099;p2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0" name="Google Shape;13100;p2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1" name="Google Shape;13101;p2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2" name="Google Shape;13102;p2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3" name="Google Shape;13103;p2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4" name="Google Shape;13104;p2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5" name="Google Shape;13105;p2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6" name="Google Shape;13106;p2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7" name="Google Shape;13107;p2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8" name="Google Shape;13108;p2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9" name="Google Shape;13109;p2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0" name="Google Shape;13110;p2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1" name="Google Shape;13111;p2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2" name="Google Shape;13112;p2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3" name="Google Shape;13113;p2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4" name="Google Shape;13114;p2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5" name="Google Shape;13115;p2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6" name="Google Shape;13116;p2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7" name="Google Shape;13117;p2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8" name="Google Shape;13118;p2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9" name="Google Shape;13119;p2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0" name="Google Shape;13120;p2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1" name="Google Shape;13121;p2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2" name="Google Shape;13122;p2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3" name="Google Shape;13123;p2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4" name="Google Shape;13124;p2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5" name="Google Shape;13125;p2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6" name="Google Shape;13126;p2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7" name="Google Shape;13127;p2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8" name="Google Shape;13128;p2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9" name="Google Shape;13129;p2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0" name="Google Shape;13130;p2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1" name="Google Shape;13131;p2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2" name="Google Shape;13132;p2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3" name="Google Shape;13133;p2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4" name="Google Shape;13134;p2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5" name="Google Shape;13135;p2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6" name="Google Shape;13136;p2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7" name="Google Shape;13137;p2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8" name="Google Shape;13138;p2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9" name="Google Shape;13139;p2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0" name="Google Shape;13140;p2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1" name="Google Shape;13141;p2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2" name="Google Shape;13142;p2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3" name="Google Shape;13143;p2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4" name="Google Shape;13144;p2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5" name="Google Shape;13145;p2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6" name="Google Shape;13146;p2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7" name="Google Shape;13147;p2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8" name="Google Shape;13148;p2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9" name="Google Shape;13149;p2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0" name="Google Shape;13150;p2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1" name="Google Shape;13151;p2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2" name="Google Shape;13152;p2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3" name="Google Shape;13153;p2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4" name="Google Shape;13154;p2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5" name="Google Shape;13155;p2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6" name="Google Shape;13156;p2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7" name="Google Shape;13157;p2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8" name="Google Shape;13158;p2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9" name="Google Shape;13159;p2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0" name="Google Shape;13160;p2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1" name="Google Shape;13161;p2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2" name="Google Shape;13162;p2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3" name="Google Shape;13163;p2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4" name="Google Shape;13164;p2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5" name="Google Shape;13165;p2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6" name="Google Shape;13166;p2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7" name="Google Shape;13167;p2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8" name="Google Shape;13168;p2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9" name="Google Shape;13169;p2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0" name="Google Shape;13170;p2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1" name="Google Shape;13171;p2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2" name="Google Shape;13172;p2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3" name="Google Shape;13173;p2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4" name="Google Shape;13174;p2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5" name="Google Shape;13175;p2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6" name="Google Shape;13176;p2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7" name="Google Shape;13177;p2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8" name="Google Shape;13178;p2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9" name="Google Shape;13179;p2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0" name="Google Shape;13180;p2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1" name="Google Shape;13181;p2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2" name="Google Shape;13182;p2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3" name="Google Shape;13183;p2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4" name="Google Shape;13184;p2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5" name="Google Shape;13185;p2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6" name="Google Shape;13186;p2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7" name="Google Shape;13187;p2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8" name="Google Shape;13188;p2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9" name="Google Shape;13189;p2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2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1" name="Google Shape;13191;p2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2" name="Google Shape;13192;p2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3" name="Google Shape;13193;p2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2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2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2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2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2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2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0" name="Google Shape;13200;p2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2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2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2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2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2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2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7" name="Google Shape;13207;p2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2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2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2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2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2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2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4" name="Google Shape;13214;p2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5" name="Google Shape;13215;p2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2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2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2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2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2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2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2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3" name="Google Shape;13223;p2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4" name="Google Shape;13224;p2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5" name="Google Shape;13225;p2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6" name="Google Shape;13226;p2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7" name="Google Shape;13227;p2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8" name="Google Shape;13228;p2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9" name="Google Shape;13229;p2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0" name="Google Shape;13230;p2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1" name="Google Shape;13231;p2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2" name="Google Shape;13232;p2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3" name="Google Shape;13233;p2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4" name="Google Shape;13234;p2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5" name="Google Shape;13235;p2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6" name="Google Shape;13236;p2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7" name="Google Shape;13237;p2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8" name="Google Shape;13238;p2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9" name="Google Shape;13239;p2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0" name="Google Shape;13240;p2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1" name="Google Shape;13241;p2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2" name="Google Shape;13242;p2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3" name="Google Shape;13243;p2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4" name="Google Shape;13244;p2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5" name="Google Shape;13245;p2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6" name="Google Shape;13246;p2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7" name="Google Shape;13247;p2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8" name="Google Shape;13248;p2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9" name="Google Shape;13249;p2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50" name="Google Shape;13250;p21"/>
            <p:cNvGrpSpPr/>
            <p:nvPr/>
          </p:nvGrpSpPr>
          <p:grpSpPr>
            <a:xfrm>
              <a:off x="2968625" y="4667100"/>
              <a:ext cx="1004900" cy="945775"/>
              <a:chOff x="1425100" y="3295850"/>
              <a:chExt cx="1004900" cy="945775"/>
            </a:xfrm>
          </p:grpSpPr>
          <p:sp>
            <p:nvSpPr>
              <p:cNvPr id="13251" name="Google Shape;13251;p2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2" name="Google Shape;13252;p2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3" name="Google Shape;13253;p2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4" name="Google Shape;13254;p2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5" name="Google Shape;13255;p2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6" name="Google Shape;13256;p2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7" name="Google Shape;13257;p2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8" name="Google Shape;13258;p2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9" name="Google Shape;13259;p2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0" name="Google Shape;13260;p2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1" name="Google Shape;13261;p2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2" name="Google Shape;13262;p2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3" name="Google Shape;13263;p2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4" name="Google Shape;13264;p2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5" name="Google Shape;13265;p2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6" name="Google Shape;13266;p2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7" name="Google Shape;13267;p2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8" name="Google Shape;13268;p2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9" name="Google Shape;13269;p2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0" name="Google Shape;13270;p2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1" name="Google Shape;13271;p2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2" name="Google Shape;13272;p2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3" name="Google Shape;13273;p2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4" name="Google Shape;13274;p2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5" name="Google Shape;13275;p2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6" name="Google Shape;13276;p2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7" name="Google Shape;13277;p2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8" name="Google Shape;13278;p2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9" name="Google Shape;13279;p2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0" name="Google Shape;13280;p2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1" name="Google Shape;13281;p2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2" name="Google Shape;13282;p2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3" name="Google Shape;13283;p2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4" name="Google Shape;13284;p2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5" name="Google Shape;13285;p2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6" name="Google Shape;13286;p2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7" name="Google Shape;13287;p2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8" name="Google Shape;13288;p2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9" name="Google Shape;13289;p2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0" name="Google Shape;13290;p2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1" name="Google Shape;13291;p2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2" name="Google Shape;13292;p2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3" name="Google Shape;13293;p2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4" name="Google Shape;13294;p2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5" name="Google Shape;13295;p2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6" name="Google Shape;13296;p2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7" name="Google Shape;13297;p2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8" name="Google Shape;13298;p2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9" name="Google Shape;13299;p2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0" name="Google Shape;13300;p2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1" name="Google Shape;13301;p2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2" name="Google Shape;13302;p2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3" name="Google Shape;13303;p2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4" name="Google Shape;13304;p2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5" name="Google Shape;13305;p2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6" name="Google Shape;13306;p2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7" name="Google Shape;13307;p2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8" name="Google Shape;13308;p2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9" name="Google Shape;13309;p2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0" name="Google Shape;13310;p2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1" name="Google Shape;13311;p2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2" name="Google Shape;13312;p2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3" name="Google Shape;13313;p2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4" name="Google Shape;13314;p2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5" name="Google Shape;13315;p2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6" name="Google Shape;13316;p2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7" name="Google Shape;13317;p2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8" name="Google Shape;13318;p2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9" name="Google Shape;13319;p2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0" name="Google Shape;13320;p2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1" name="Google Shape;13321;p2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2" name="Google Shape;13322;p2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3" name="Google Shape;13323;p2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4" name="Google Shape;13324;p2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5" name="Google Shape;13325;p2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6" name="Google Shape;13326;p2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7" name="Google Shape;13327;p2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8" name="Google Shape;13328;p2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9" name="Google Shape;13329;p2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0" name="Google Shape;13330;p2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1" name="Google Shape;13331;p2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2" name="Google Shape;13332;p2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3" name="Google Shape;13333;p2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4" name="Google Shape;13334;p2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5" name="Google Shape;13335;p2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6" name="Google Shape;13336;p2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7" name="Google Shape;13337;p2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8" name="Google Shape;13338;p2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9" name="Google Shape;13339;p2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0" name="Google Shape;13340;p2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1" name="Google Shape;13341;p2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2" name="Google Shape;13342;p2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3" name="Google Shape;13343;p2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4" name="Google Shape;13344;p2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5" name="Google Shape;13345;p2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6" name="Google Shape;13346;p2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7" name="Google Shape;13347;p2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8" name="Google Shape;13348;p2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9" name="Google Shape;13349;p2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0" name="Google Shape;13350;p2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1" name="Google Shape;13351;p2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2" name="Google Shape;13352;p2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3" name="Google Shape;13353;p2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4" name="Google Shape;13354;p2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5" name="Google Shape;13355;p2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6" name="Google Shape;13356;p2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7" name="Google Shape;13357;p2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8" name="Google Shape;13358;p2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9" name="Google Shape;13359;p2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0" name="Google Shape;13360;p2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1" name="Google Shape;13361;p2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2" name="Google Shape;13362;p2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3" name="Google Shape;13363;p2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4" name="Google Shape;13364;p2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5" name="Google Shape;13365;p2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6" name="Google Shape;13366;p2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7" name="Google Shape;13367;p2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8" name="Google Shape;13368;p2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9" name="Google Shape;13369;p2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0" name="Google Shape;13370;p2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1" name="Google Shape;13371;p2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2" name="Google Shape;13372;p2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3" name="Google Shape;13373;p2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4" name="Google Shape;13374;p2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5" name="Google Shape;13375;p2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6" name="Google Shape;13376;p2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7" name="Google Shape;13377;p2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8" name="Google Shape;13378;p2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9" name="Google Shape;13379;p2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0" name="Google Shape;13380;p2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1" name="Google Shape;13381;p2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2" name="Google Shape;13382;p2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3" name="Google Shape;13383;p2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4" name="Google Shape;13384;p2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5" name="Google Shape;13385;p2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6" name="Google Shape;13386;p2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7" name="Google Shape;13387;p2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8" name="Google Shape;13388;p2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9" name="Google Shape;13389;p2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0" name="Google Shape;13390;p2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1" name="Google Shape;13391;p2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2" name="Google Shape;13392;p2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3" name="Google Shape;13393;p2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4" name="Google Shape;13394;p2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5" name="Google Shape;13395;p2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6" name="Google Shape;13396;p2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7" name="Google Shape;13397;p2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8" name="Google Shape;13398;p2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9" name="Google Shape;13399;p2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0" name="Google Shape;13400;p2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1" name="Google Shape;13401;p2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2" name="Google Shape;13402;p2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3" name="Google Shape;13403;p2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4" name="Google Shape;13404;p2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5" name="Google Shape;13405;p2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6" name="Google Shape;13406;p2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7" name="Google Shape;13407;p2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8" name="Google Shape;13408;p2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9" name="Google Shape;13409;p2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0" name="Google Shape;13410;p2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1" name="Google Shape;13411;p2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2" name="Google Shape;13412;p2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3" name="Google Shape;13413;p2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4" name="Google Shape;13414;p2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5" name="Google Shape;13415;p2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6" name="Google Shape;13416;p2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7" name="Google Shape;13417;p2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8" name="Google Shape;13418;p2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9" name="Google Shape;13419;p2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0" name="Google Shape;13420;p2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1" name="Google Shape;13421;p2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2" name="Google Shape;13422;p2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3" name="Google Shape;13423;p2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4" name="Google Shape;13424;p2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5" name="Google Shape;13425;p2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6" name="Google Shape;13426;p2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7" name="Google Shape;13427;p2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8" name="Google Shape;13428;p2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9" name="Google Shape;13429;p2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0" name="Google Shape;13430;p2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1" name="Google Shape;13431;p2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2" name="Google Shape;13432;p2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3" name="Google Shape;13433;p2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4" name="Google Shape;13434;p2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5" name="Google Shape;13435;p2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6" name="Google Shape;13436;p2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7" name="Google Shape;13437;p2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8" name="Google Shape;13438;p2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9" name="Google Shape;13439;p2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0" name="Google Shape;13440;p2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1" name="Google Shape;13441;p2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2" name="Google Shape;13442;p2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3" name="Google Shape;13443;p2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4" name="Google Shape;13444;p2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5" name="Google Shape;13445;p2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6" name="Google Shape;13446;p2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7" name="Google Shape;13447;p2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8" name="Google Shape;13448;p2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9" name="Google Shape;13449;p2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0" name="Google Shape;13450;p2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1" name="Google Shape;13451;p2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2" name="Google Shape;13452;p2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3" name="Google Shape;13453;p2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4" name="Google Shape;13454;p2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5" name="Google Shape;13455;p2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6" name="Google Shape;13456;p2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7" name="Google Shape;13457;p2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8" name="Google Shape;13458;p2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9" name="Google Shape;13459;p2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0" name="Google Shape;13460;p2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1" name="Google Shape;13461;p2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2" name="Google Shape;13462;p2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3" name="Google Shape;13463;p2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4" name="Google Shape;13464;p2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5" name="Google Shape;13465;p2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6" name="Google Shape;13466;p2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7" name="Google Shape;13467;p2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8" name="Google Shape;13468;p2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9" name="Google Shape;13469;p2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0" name="Google Shape;13470;p2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1" name="Google Shape;13471;p2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2" name="Google Shape;13472;p2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3" name="Google Shape;13473;p2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4" name="Google Shape;13474;p2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5" name="Google Shape;13475;p2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6" name="Google Shape;13476;p2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7" name="Google Shape;13477;p2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8" name="Google Shape;13478;p2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9" name="Google Shape;13479;p2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0" name="Google Shape;13480;p2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1" name="Google Shape;13481;p2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2" name="Google Shape;13482;p2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3" name="Google Shape;13483;p2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4" name="Google Shape;13484;p2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5" name="Google Shape;13485;p2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6" name="Google Shape;13486;p2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7" name="Google Shape;13487;p2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8" name="Google Shape;13488;p2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9" name="Google Shape;13489;p2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0" name="Google Shape;13490;p2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1" name="Google Shape;13491;p2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2" name="Google Shape;13492;p2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3" name="Google Shape;13493;p2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4" name="Google Shape;13494;p2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5" name="Google Shape;13495;p2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6" name="Google Shape;13496;p2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7" name="Google Shape;13497;p2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8" name="Google Shape;13498;p2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9" name="Google Shape;13499;p2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0" name="Google Shape;13500;p2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1" name="Google Shape;13501;p2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2" name="Google Shape;13502;p2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3" name="Google Shape;13503;p2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4" name="Google Shape;13504;p2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5" name="Google Shape;13505;p2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6" name="Google Shape;13506;p2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7" name="Google Shape;13507;p2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8" name="Google Shape;13508;p2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9" name="Google Shape;13509;p2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0" name="Google Shape;13510;p2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1" name="Google Shape;13511;p2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2" name="Google Shape;13512;p2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3" name="Google Shape;13513;p2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4" name="Google Shape;13514;p2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5" name="Google Shape;13515;p2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6" name="Google Shape;13516;p2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7" name="Google Shape;13517;p2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8" name="Google Shape;13518;p2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9" name="Google Shape;13519;p2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0" name="Google Shape;13520;p2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1" name="Google Shape;13521;p2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2" name="Google Shape;13522;p2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3" name="Google Shape;13523;p2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4" name="Google Shape;13524;p2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5" name="Google Shape;13525;p2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6" name="Google Shape;13526;p2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7" name="Google Shape;13527;p2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8" name="Google Shape;13528;p2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9" name="Google Shape;13529;p2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0" name="Google Shape;13530;p2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1" name="Google Shape;13531;p2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2" name="Google Shape;13532;p2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3" name="Google Shape;13533;p2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4" name="Google Shape;13534;p2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5" name="Google Shape;13535;p2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6" name="Google Shape;13536;p2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7" name="Google Shape;13537;p2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8" name="Google Shape;13538;p2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9" name="Google Shape;13539;p2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0" name="Google Shape;13540;p2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1" name="Google Shape;13541;p2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2" name="Google Shape;13542;p2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3" name="Google Shape;13543;p2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4" name="Google Shape;13544;p2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5" name="Google Shape;13545;p2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6" name="Google Shape;13546;p2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7" name="Google Shape;13547;p2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8" name="Google Shape;13548;p2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9" name="Google Shape;13549;p2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0" name="Google Shape;13550;p2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1" name="Google Shape;13551;p2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2" name="Google Shape;13552;p2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3" name="Google Shape;13553;p2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4" name="Google Shape;13554;p2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5" name="Google Shape;13555;p2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6" name="Google Shape;13556;p2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7" name="Google Shape;13557;p2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8" name="Google Shape;13558;p2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9" name="Google Shape;13559;p2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0" name="Google Shape;13560;p2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1" name="Google Shape;13561;p2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2" name="Google Shape;13562;p2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64" name="Google Shape;13564;p22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65" name="Google Shape;13565;p22"/>
          <p:cNvSpPr txBox="1">
            <a:spLocks noGrp="1"/>
          </p:cNvSpPr>
          <p:nvPr>
            <p:ph type="title" hasCustomPrompt="1"/>
          </p:nvPr>
        </p:nvSpPr>
        <p:spPr>
          <a:xfrm rot="-577">
            <a:off x="720000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66" name="Google Shape;13566;p22"/>
          <p:cNvSpPr txBox="1">
            <a:spLocks noGrp="1"/>
          </p:cNvSpPr>
          <p:nvPr>
            <p:ph type="subTitle" idx="1"/>
          </p:nvPr>
        </p:nvSpPr>
        <p:spPr>
          <a:xfrm>
            <a:off x="720015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67" name="Google Shape;13567;p22"/>
          <p:cNvSpPr txBox="1">
            <a:spLocks noGrp="1"/>
          </p:cNvSpPr>
          <p:nvPr>
            <p:ph type="title" idx="2" hasCustomPrompt="1"/>
          </p:nvPr>
        </p:nvSpPr>
        <p:spPr>
          <a:xfrm rot="-577">
            <a:off x="2692392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68" name="Google Shape;13568;p22"/>
          <p:cNvSpPr txBox="1">
            <a:spLocks noGrp="1"/>
          </p:cNvSpPr>
          <p:nvPr>
            <p:ph type="subTitle" idx="3"/>
          </p:nvPr>
        </p:nvSpPr>
        <p:spPr>
          <a:xfrm>
            <a:off x="2692406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69" name="Google Shape;13569;p22"/>
          <p:cNvSpPr txBox="1">
            <a:spLocks noGrp="1"/>
          </p:cNvSpPr>
          <p:nvPr>
            <p:ph type="title" idx="4" hasCustomPrompt="1"/>
          </p:nvPr>
        </p:nvSpPr>
        <p:spPr>
          <a:xfrm rot="-577">
            <a:off x="4664783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70" name="Google Shape;13570;p22"/>
          <p:cNvSpPr txBox="1">
            <a:spLocks noGrp="1"/>
          </p:cNvSpPr>
          <p:nvPr>
            <p:ph type="subTitle" idx="5"/>
          </p:nvPr>
        </p:nvSpPr>
        <p:spPr>
          <a:xfrm>
            <a:off x="4664798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71" name="Google Shape;13571;p22"/>
          <p:cNvSpPr txBox="1">
            <a:spLocks noGrp="1"/>
          </p:cNvSpPr>
          <p:nvPr>
            <p:ph type="title" idx="6" hasCustomPrompt="1"/>
          </p:nvPr>
        </p:nvSpPr>
        <p:spPr>
          <a:xfrm rot="-577">
            <a:off x="6637175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72" name="Google Shape;13572;p22"/>
          <p:cNvSpPr txBox="1">
            <a:spLocks noGrp="1"/>
          </p:cNvSpPr>
          <p:nvPr>
            <p:ph type="subTitle" idx="7"/>
          </p:nvPr>
        </p:nvSpPr>
        <p:spPr>
          <a:xfrm>
            <a:off x="6637190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73" name="Google Shape;13573;p2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3574" name="Google Shape;13574;p22"/>
          <p:cNvGrpSpPr/>
          <p:nvPr/>
        </p:nvGrpSpPr>
        <p:grpSpPr>
          <a:xfrm>
            <a:off x="-524583" y="-281934"/>
            <a:ext cx="10096683" cy="5268834"/>
            <a:chOff x="-524583" y="-281934"/>
            <a:chExt cx="10096683" cy="5268834"/>
          </a:xfrm>
        </p:grpSpPr>
        <p:sp>
          <p:nvSpPr>
            <p:cNvPr id="13575" name="Google Shape;13575;p22"/>
            <p:cNvSpPr/>
            <p:nvPr/>
          </p:nvSpPr>
          <p:spPr>
            <a:xfrm rot="-5400000">
              <a:off x="734913" y="3855863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22"/>
            <p:cNvSpPr/>
            <p:nvPr/>
          </p:nvSpPr>
          <p:spPr>
            <a:xfrm rot="-5400000">
              <a:off x="121238" y="4371338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22"/>
            <p:cNvSpPr/>
            <p:nvPr/>
          </p:nvSpPr>
          <p:spPr>
            <a:xfrm>
              <a:off x="8506400" y="-244712"/>
              <a:ext cx="308575" cy="2240950"/>
            </a:xfrm>
            <a:custGeom>
              <a:avLst/>
              <a:gdLst/>
              <a:ahLst/>
              <a:cxnLst/>
              <a:rect l="l" t="t" r="r" b="b"/>
              <a:pathLst>
                <a:path w="12343" h="89638" fill="none" extrusionOk="0">
                  <a:moveTo>
                    <a:pt x="12342" y="1"/>
                  </a:moveTo>
                  <a:lnTo>
                    <a:pt x="12342" y="22878"/>
                  </a:lnTo>
                  <a:lnTo>
                    <a:pt x="1643" y="33083"/>
                  </a:lnTo>
                  <a:lnTo>
                    <a:pt x="0" y="8963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22"/>
            <p:cNvSpPr/>
            <p:nvPr/>
          </p:nvSpPr>
          <p:spPr>
            <a:xfrm rot="-5400000">
              <a:off x="311125" y="3872850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22"/>
            <p:cNvSpPr/>
            <p:nvPr/>
          </p:nvSpPr>
          <p:spPr>
            <a:xfrm>
              <a:off x="8685325" y="-281737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22"/>
            <p:cNvSpPr/>
            <p:nvPr/>
          </p:nvSpPr>
          <p:spPr>
            <a:xfrm rot="-5400000">
              <a:off x="138288" y="4181438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81" name="Google Shape;13581;p22"/>
            <p:cNvGrpSpPr/>
            <p:nvPr/>
          </p:nvGrpSpPr>
          <p:grpSpPr>
            <a:xfrm>
              <a:off x="-524583" y="2420863"/>
              <a:ext cx="1244648" cy="1218540"/>
              <a:chOff x="367000" y="3270000"/>
              <a:chExt cx="1028550" cy="1006975"/>
            </a:xfrm>
          </p:grpSpPr>
          <p:sp>
            <p:nvSpPr>
              <p:cNvPr id="13582" name="Google Shape;13582;p22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3" name="Google Shape;13583;p22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4" name="Google Shape;13584;p22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5" name="Google Shape;13585;p22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6" name="Google Shape;13586;p22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7" name="Google Shape;13587;p22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8" name="Google Shape;13588;p22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9" name="Google Shape;13589;p22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0" name="Google Shape;13590;p22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1" name="Google Shape;13591;p22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2" name="Google Shape;13592;p22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3" name="Google Shape;13593;p22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4" name="Google Shape;13594;p22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5" name="Google Shape;13595;p22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6" name="Google Shape;13596;p22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7" name="Google Shape;13597;p22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8" name="Google Shape;13598;p22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9" name="Google Shape;13599;p22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0" name="Google Shape;13600;p22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1" name="Google Shape;13601;p22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2" name="Google Shape;13602;p22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3" name="Google Shape;13603;p22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4" name="Google Shape;13604;p22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5" name="Google Shape;13605;p22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6" name="Google Shape;13606;p22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7" name="Google Shape;13607;p22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8" name="Google Shape;13608;p22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9" name="Google Shape;13609;p22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0" name="Google Shape;13610;p22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1" name="Google Shape;13611;p22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2" name="Google Shape;13612;p22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3" name="Google Shape;13613;p22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4" name="Google Shape;13614;p22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5" name="Google Shape;13615;p22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6" name="Google Shape;13616;p22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7" name="Google Shape;13617;p22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8" name="Google Shape;13618;p22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9" name="Google Shape;13619;p22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0" name="Google Shape;13620;p22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1" name="Google Shape;13621;p22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2" name="Google Shape;13622;p22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3" name="Google Shape;13623;p22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4" name="Google Shape;13624;p22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5" name="Google Shape;13625;p22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6" name="Google Shape;13626;p22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7" name="Google Shape;13627;p22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8" name="Google Shape;13628;p22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9" name="Google Shape;13629;p22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0" name="Google Shape;13630;p22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1" name="Google Shape;13631;p22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2" name="Google Shape;13632;p22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3" name="Google Shape;13633;p22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4" name="Google Shape;13634;p22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5" name="Google Shape;13635;p22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6" name="Google Shape;13636;p22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7" name="Google Shape;13637;p22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8" name="Google Shape;13638;p22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9" name="Google Shape;13639;p22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0" name="Google Shape;13640;p22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1" name="Google Shape;13641;p22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2" name="Google Shape;13642;p22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3" name="Google Shape;13643;p22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4" name="Google Shape;13644;p22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5" name="Google Shape;13645;p22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6" name="Google Shape;13646;p22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7" name="Google Shape;13647;p22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8" name="Google Shape;13648;p22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9" name="Google Shape;13649;p22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0" name="Google Shape;13650;p22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1" name="Google Shape;13651;p22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2" name="Google Shape;13652;p22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3" name="Google Shape;13653;p22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4" name="Google Shape;13654;p22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5" name="Google Shape;13655;p22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6" name="Google Shape;13656;p22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7" name="Google Shape;13657;p22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8" name="Google Shape;13658;p22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9" name="Google Shape;13659;p22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0" name="Google Shape;13660;p22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1" name="Google Shape;13661;p22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2" name="Google Shape;13662;p22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3" name="Google Shape;13663;p22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4" name="Google Shape;13664;p22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5" name="Google Shape;13665;p22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6" name="Google Shape;13666;p22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7" name="Google Shape;13667;p22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8" name="Google Shape;13668;p22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9" name="Google Shape;13669;p22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0" name="Google Shape;13670;p22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1" name="Google Shape;13671;p22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2" name="Google Shape;13672;p22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3" name="Google Shape;13673;p22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4" name="Google Shape;13674;p22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5" name="Google Shape;13675;p22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6" name="Google Shape;13676;p22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7" name="Google Shape;13677;p22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8" name="Google Shape;13678;p22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9" name="Google Shape;13679;p22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0" name="Google Shape;13680;p22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1" name="Google Shape;13681;p22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2" name="Google Shape;13682;p22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3" name="Google Shape;13683;p22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4" name="Google Shape;13684;p22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5" name="Google Shape;13685;p22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6" name="Google Shape;13686;p22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7" name="Google Shape;13687;p22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8" name="Google Shape;13688;p22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9" name="Google Shape;13689;p22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0" name="Google Shape;13690;p22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1" name="Google Shape;13691;p22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2" name="Google Shape;13692;p22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3" name="Google Shape;13693;p22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4" name="Google Shape;13694;p22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5" name="Google Shape;13695;p22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6" name="Google Shape;13696;p22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7" name="Google Shape;13697;p22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8" name="Google Shape;13698;p22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9" name="Google Shape;13699;p22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0" name="Google Shape;13700;p22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1" name="Google Shape;13701;p22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2" name="Google Shape;13702;p22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3" name="Google Shape;13703;p22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4" name="Google Shape;13704;p22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5" name="Google Shape;13705;p22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6" name="Google Shape;13706;p22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7" name="Google Shape;13707;p22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8" name="Google Shape;13708;p22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9" name="Google Shape;13709;p22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0" name="Google Shape;13710;p22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1" name="Google Shape;13711;p22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2" name="Google Shape;13712;p22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3" name="Google Shape;13713;p22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4" name="Google Shape;13714;p22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5" name="Google Shape;13715;p22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6" name="Google Shape;13716;p22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7" name="Google Shape;13717;p22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8" name="Google Shape;13718;p22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9" name="Google Shape;13719;p22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0" name="Google Shape;13720;p22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1" name="Google Shape;13721;p22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2" name="Google Shape;13722;p22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3" name="Google Shape;13723;p22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4" name="Google Shape;13724;p22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5" name="Google Shape;13725;p22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6" name="Google Shape;13726;p22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7" name="Google Shape;13727;p22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8" name="Google Shape;13728;p22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9" name="Google Shape;13729;p22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0" name="Google Shape;13730;p22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1" name="Google Shape;13731;p22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2" name="Google Shape;13732;p22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3" name="Google Shape;13733;p22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4" name="Google Shape;13734;p22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5" name="Google Shape;13735;p22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6" name="Google Shape;13736;p22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7" name="Google Shape;13737;p22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8" name="Google Shape;13738;p22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9" name="Google Shape;13739;p22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0" name="Google Shape;13740;p22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1" name="Google Shape;13741;p22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2" name="Google Shape;13742;p22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3" name="Google Shape;13743;p22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4" name="Google Shape;13744;p22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5" name="Google Shape;13745;p22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6" name="Google Shape;13746;p22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22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22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22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22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22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2" name="Google Shape;13752;p22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3" name="Google Shape;13753;p22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4" name="Google Shape;13754;p22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5" name="Google Shape;13755;p22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6" name="Google Shape;13756;p22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7" name="Google Shape;13757;p22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8" name="Google Shape;13758;p22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22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22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22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22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22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4" name="Google Shape;13764;p22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5" name="Google Shape;13765;p22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22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22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8" name="Google Shape;13768;p22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9" name="Google Shape;13769;p22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0" name="Google Shape;13770;p22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1" name="Google Shape;13771;p22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2" name="Google Shape;13772;p22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3" name="Google Shape;13773;p22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4" name="Google Shape;13774;p22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5" name="Google Shape;13775;p22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6" name="Google Shape;13776;p22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7" name="Google Shape;13777;p22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8" name="Google Shape;13778;p22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9" name="Google Shape;13779;p22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0" name="Google Shape;13780;p22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1" name="Google Shape;13781;p22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2" name="Google Shape;13782;p22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3" name="Google Shape;13783;p22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4" name="Google Shape;13784;p22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5" name="Google Shape;13785;p22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6" name="Google Shape;13786;p22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22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8" name="Google Shape;13788;p22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9" name="Google Shape;13789;p22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0" name="Google Shape;13790;p22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1" name="Google Shape;13791;p22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2" name="Google Shape;13792;p22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3" name="Google Shape;13793;p22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4" name="Google Shape;13794;p22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5" name="Google Shape;13795;p22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6" name="Google Shape;13796;p22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7" name="Google Shape;13797;p22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8" name="Google Shape;13798;p22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9" name="Google Shape;13799;p22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0" name="Google Shape;13800;p22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1" name="Google Shape;13801;p22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2" name="Google Shape;13802;p22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3" name="Google Shape;13803;p22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4" name="Google Shape;13804;p22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5" name="Google Shape;13805;p22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6" name="Google Shape;13806;p22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7" name="Google Shape;13807;p22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8" name="Google Shape;13808;p22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9" name="Google Shape;13809;p22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0" name="Google Shape;13810;p22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1" name="Google Shape;13811;p22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2" name="Google Shape;13812;p22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3" name="Google Shape;13813;p22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4" name="Google Shape;13814;p22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5" name="Google Shape;13815;p22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6" name="Google Shape;13816;p22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7" name="Google Shape;13817;p22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8" name="Google Shape;13818;p22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9" name="Google Shape;13819;p22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0" name="Google Shape;13820;p22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1" name="Google Shape;13821;p22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2" name="Google Shape;13822;p22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3" name="Google Shape;13823;p22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4" name="Google Shape;13824;p22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5" name="Google Shape;13825;p22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6" name="Google Shape;13826;p22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7" name="Google Shape;13827;p22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8" name="Google Shape;13828;p22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9" name="Google Shape;13829;p22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0" name="Google Shape;13830;p22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1" name="Google Shape;13831;p22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2" name="Google Shape;13832;p22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3" name="Google Shape;13833;p22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4" name="Google Shape;13834;p22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5" name="Google Shape;13835;p22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6" name="Google Shape;13836;p22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7" name="Google Shape;13837;p22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8" name="Google Shape;13838;p22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9" name="Google Shape;13839;p22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0" name="Google Shape;13840;p22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1" name="Google Shape;13841;p22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2" name="Google Shape;13842;p22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3" name="Google Shape;13843;p22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4" name="Google Shape;13844;p22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5" name="Google Shape;13845;p22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6" name="Google Shape;13846;p22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7" name="Google Shape;13847;p22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8" name="Google Shape;13848;p22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9" name="Google Shape;13849;p22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0" name="Google Shape;13850;p22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1" name="Google Shape;13851;p22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2" name="Google Shape;13852;p22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3" name="Google Shape;13853;p22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4" name="Google Shape;13854;p22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5" name="Google Shape;13855;p22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6" name="Google Shape;13856;p22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7" name="Google Shape;13857;p22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8" name="Google Shape;13858;p22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9" name="Google Shape;13859;p22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0" name="Google Shape;13860;p22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1" name="Google Shape;13861;p22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2" name="Google Shape;13862;p22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3" name="Google Shape;13863;p22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4" name="Google Shape;13864;p22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5" name="Google Shape;13865;p22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6" name="Google Shape;13866;p22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7" name="Google Shape;13867;p22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8" name="Google Shape;13868;p22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9" name="Google Shape;13869;p22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0" name="Google Shape;13870;p22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1" name="Google Shape;13871;p22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2" name="Google Shape;13872;p22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3" name="Google Shape;13873;p22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4" name="Google Shape;13874;p22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5" name="Google Shape;13875;p22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6" name="Google Shape;13876;p22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7" name="Google Shape;13877;p22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8" name="Google Shape;13878;p22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9" name="Google Shape;13879;p22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0" name="Google Shape;13880;p22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1" name="Google Shape;13881;p22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2" name="Google Shape;13882;p22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3" name="Google Shape;13883;p22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4" name="Google Shape;13884;p22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85" name="Google Shape;13885;p22"/>
            <p:cNvGrpSpPr/>
            <p:nvPr/>
          </p:nvGrpSpPr>
          <p:grpSpPr>
            <a:xfrm>
              <a:off x="6768254" y="-281934"/>
              <a:ext cx="1404850" cy="1322193"/>
              <a:chOff x="1425100" y="3295850"/>
              <a:chExt cx="1004900" cy="945775"/>
            </a:xfrm>
          </p:grpSpPr>
          <p:sp>
            <p:nvSpPr>
              <p:cNvPr id="13886" name="Google Shape;13886;p22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7" name="Google Shape;13887;p22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8" name="Google Shape;13888;p22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9" name="Google Shape;13889;p22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0" name="Google Shape;13890;p22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1" name="Google Shape;13891;p22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2" name="Google Shape;13892;p22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3" name="Google Shape;13893;p22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4" name="Google Shape;13894;p22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5" name="Google Shape;13895;p22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6" name="Google Shape;13896;p22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7" name="Google Shape;13897;p22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8" name="Google Shape;13898;p22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9" name="Google Shape;13899;p22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0" name="Google Shape;13900;p22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1" name="Google Shape;13901;p22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2" name="Google Shape;13902;p22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3" name="Google Shape;13903;p22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4" name="Google Shape;13904;p22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5" name="Google Shape;13905;p22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6" name="Google Shape;13906;p22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7" name="Google Shape;13907;p22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8" name="Google Shape;13908;p22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9" name="Google Shape;13909;p22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0" name="Google Shape;13910;p22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1" name="Google Shape;13911;p22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2" name="Google Shape;13912;p22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3" name="Google Shape;13913;p22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4" name="Google Shape;13914;p22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5" name="Google Shape;13915;p22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6" name="Google Shape;13916;p22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7" name="Google Shape;13917;p22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8" name="Google Shape;13918;p22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9" name="Google Shape;13919;p22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0" name="Google Shape;13920;p22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1" name="Google Shape;13921;p22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2" name="Google Shape;13922;p22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3" name="Google Shape;13923;p22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4" name="Google Shape;13924;p22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5" name="Google Shape;13925;p22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6" name="Google Shape;13926;p22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7" name="Google Shape;13927;p22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8" name="Google Shape;13928;p22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9" name="Google Shape;13929;p22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0" name="Google Shape;13930;p22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1" name="Google Shape;13931;p22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2" name="Google Shape;13932;p22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3" name="Google Shape;13933;p22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4" name="Google Shape;13934;p22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5" name="Google Shape;13935;p22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6" name="Google Shape;13936;p22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7" name="Google Shape;13937;p22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8" name="Google Shape;13938;p22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9" name="Google Shape;13939;p22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0" name="Google Shape;13940;p22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1" name="Google Shape;13941;p22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2" name="Google Shape;13942;p22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3" name="Google Shape;13943;p22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4" name="Google Shape;13944;p22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5" name="Google Shape;13945;p22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6" name="Google Shape;13946;p22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7" name="Google Shape;13947;p22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8" name="Google Shape;13948;p22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9" name="Google Shape;13949;p22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0" name="Google Shape;13950;p22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1" name="Google Shape;13951;p22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2" name="Google Shape;13952;p22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3" name="Google Shape;13953;p22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4" name="Google Shape;13954;p22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5" name="Google Shape;13955;p22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6" name="Google Shape;13956;p22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7" name="Google Shape;13957;p22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8" name="Google Shape;13958;p22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9" name="Google Shape;13959;p22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0" name="Google Shape;13960;p22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1" name="Google Shape;13961;p22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2" name="Google Shape;13962;p22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3" name="Google Shape;13963;p22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4" name="Google Shape;13964;p22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5" name="Google Shape;13965;p22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6" name="Google Shape;13966;p22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7" name="Google Shape;13967;p22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8" name="Google Shape;13968;p22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9" name="Google Shape;13969;p22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0" name="Google Shape;13970;p22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1" name="Google Shape;13971;p22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2" name="Google Shape;13972;p22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3" name="Google Shape;13973;p22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4" name="Google Shape;13974;p22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5" name="Google Shape;13975;p22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6" name="Google Shape;13976;p22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7" name="Google Shape;13977;p22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8" name="Google Shape;13978;p22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9" name="Google Shape;13979;p22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0" name="Google Shape;13980;p22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1" name="Google Shape;13981;p22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2" name="Google Shape;13982;p22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3" name="Google Shape;13983;p22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4" name="Google Shape;13984;p22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5" name="Google Shape;13985;p22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6" name="Google Shape;13986;p22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7" name="Google Shape;13987;p22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8" name="Google Shape;13988;p22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9" name="Google Shape;13989;p22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0" name="Google Shape;13990;p22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1" name="Google Shape;13991;p22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2" name="Google Shape;13992;p22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3" name="Google Shape;13993;p22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4" name="Google Shape;13994;p22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5" name="Google Shape;13995;p22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6" name="Google Shape;13996;p22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7" name="Google Shape;13997;p22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8" name="Google Shape;13998;p22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9" name="Google Shape;13999;p22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0" name="Google Shape;14000;p22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1" name="Google Shape;14001;p22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2" name="Google Shape;14002;p22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3" name="Google Shape;14003;p22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4" name="Google Shape;14004;p22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5" name="Google Shape;14005;p22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6" name="Google Shape;14006;p22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7" name="Google Shape;14007;p22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8" name="Google Shape;14008;p22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9" name="Google Shape;14009;p22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0" name="Google Shape;14010;p22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1" name="Google Shape;14011;p22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2" name="Google Shape;14012;p22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3" name="Google Shape;14013;p22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4" name="Google Shape;14014;p22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5" name="Google Shape;14015;p22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6" name="Google Shape;14016;p22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7" name="Google Shape;14017;p22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8" name="Google Shape;14018;p22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9" name="Google Shape;14019;p22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0" name="Google Shape;14020;p22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1" name="Google Shape;14021;p22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2" name="Google Shape;14022;p22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3" name="Google Shape;14023;p22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4" name="Google Shape;14024;p22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5" name="Google Shape;14025;p22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6" name="Google Shape;14026;p22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7" name="Google Shape;14027;p22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8" name="Google Shape;14028;p22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9" name="Google Shape;14029;p22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0" name="Google Shape;14030;p22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1" name="Google Shape;14031;p22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2" name="Google Shape;14032;p22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3" name="Google Shape;14033;p22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4" name="Google Shape;14034;p22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5" name="Google Shape;14035;p22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6" name="Google Shape;14036;p22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7" name="Google Shape;14037;p22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8" name="Google Shape;14038;p22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9" name="Google Shape;14039;p22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0" name="Google Shape;14040;p22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1" name="Google Shape;14041;p22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2" name="Google Shape;14042;p22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3" name="Google Shape;14043;p22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4" name="Google Shape;14044;p22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5" name="Google Shape;14045;p22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6" name="Google Shape;14046;p22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7" name="Google Shape;14047;p22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14048;p22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14049;p22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0" name="Google Shape;14050;p22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1" name="Google Shape;14051;p22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14052;p22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14053;p22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4" name="Google Shape;14054;p22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5" name="Google Shape;14055;p22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14056;p22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14057;p22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14058;p22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9" name="Google Shape;14059;p22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0" name="Google Shape;14060;p22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1" name="Google Shape;14061;p22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2" name="Google Shape;14062;p22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3" name="Google Shape;14063;p22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4" name="Google Shape;14064;p22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5" name="Google Shape;14065;p22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6" name="Google Shape;14066;p22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7" name="Google Shape;14067;p22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8" name="Google Shape;14068;p22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9" name="Google Shape;14069;p22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0" name="Google Shape;14070;p22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1" name="Google Shape;14071;p22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2" name="Google Shape;14072;p22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3" name="Google Shape;14073;p22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4" name="Google Shape;14074;p22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5" name="Google Shape;14075;p22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6" name="Google Shape;14076;p22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7" name="Google Shape;14077;p22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8" name="Google Shape;14078;p22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9" name="Google Shape;14079;p22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0" name="Google Shape;14080;p22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1" name="Google Shape;14081;p22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2" name="Google Shape;14082;p22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3" name="Google Shape;14083;p22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4" name="Google Shape;14084;p22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5" name="Google Shape;14085;p22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6" name="Google Shape;14086;p22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7" name="Google Shape;14087;p22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8" name="Google Shape;14088;p22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9" name="Google Shape;14089;p22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0" name="Google Shape;14090;p22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1" name="Google Shape;14091;p22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2" name="Google Shape;14092;p22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3" name="Google Shape;14093;p22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4" name="Google Shape;14094;p22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5" name="Google Shape;14095;p22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6" name="Google Shape;14096;p22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7" name="Google Shape;14097;p22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8" name="Google Shape;14098;p22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9" name="Google Shape;14099;p22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0" name="Google Shape;14100;p22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1" name="Google Shape;14101;p22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2" name="Google Shape;14102;p22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3" name="Google Shape;14103;p22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4" name="Google Shape;14104;p22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5" name="Google Shape;14105;p22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6" name="Google Shape;14106;p22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7" name="Google Shape;14107;p22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8" name="Google Shape;14108;p22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9" name="Google Shape;14109;p22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0" name="Google Shape;14110;p22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1" name="Google Shape;14111;p22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2" name="Google Shape;14112;p22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3" name="Google Shape;14113;p22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4" name="Google Shape;14114;p22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5" name="Google Shape;14115;p22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14116;p22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14117;p22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14118;p22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14119;p22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14120;p22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14121;p22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14122;p22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14123;p22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14124;p22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5" name="Google Shape;14125;p22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6" name="Google Shape;14126;p22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14127;p22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14128;p22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14129;p22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14130;p22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14131;p22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14132;p22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14133;p22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14134;p22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14135;p22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6" name="Google Shape;14136;p22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7" name="Google Shape;14137;p22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8" name="Google Shape;14138;p22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9" name="Google Shape;14139;p22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0" name="Google Shape;14140;p22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1" name="Google Shape;14141;p22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2" name="Google Shape;14142;p22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3" name="Google Shape;14143;p22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4" name="Google Shape;14144;p22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5" name="Google Shape;14145;p22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6" name="Google Shape;14146;p22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7" name="Google Shape;14147;p22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14148;p22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14149;p22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0" name="Google Shape;14150;p22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14151;p22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14152;p22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14153;p22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14154;p22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14155;p22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14156;p22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14157;p22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14158;p22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14159;p22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0" name="Google Shape;14160;p22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1" name="Google Shape;14161;p22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2" name="Google Shape;14162;p22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3" name="Google Shape;14163;p22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4" name="Google Shape;14164;p22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14165;p22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14166;p22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14167;p22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22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14169;p22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14170;p22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14171;p22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14172;p22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14173;p22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14174;p22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14175;p22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14176;p22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14177;p22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14178;p22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14179;p22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0" name="Google Shape;14180;p22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1" name="Google Shape;14181;p22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2" name="Google Shape;14182;p22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3" name="Google Shape;14183;p22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4" name="Google Shape;14184;p22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5" name="Google Shape;14185;p22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6" name="Google Shape;14186;p22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7" name="Google Shape;14187;p22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8" name="Google Shape;14188;p22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9" name="Google Shape;14189;p22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14190;p22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14191;p22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14192;p22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14193;p22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14194;p22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14195;p22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14196;p22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14197;p22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8" name="Google Shape;14198;p22"/>
            <p:cNvGrpSpPr/>
            <p:nvPr/>
          </p:nvGrpSpPr>
          <p:grpSpPr>
            <a:xfrm>
              <a:off x="8561625" y="3528050"/>
              <a:ext cx="1010475" cy="995525"/>
              <a:chOff x="885350" y="1936275"/>
              <a:chExt cx="1010475" cy="995525"/>
            </a:xfrm>
          </p:grpSpPr>
          <p:sp>
            <p:nvSpPr>
              <p:cNvPr id="14199" name="Google Shape;14199;p22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0" name="Google Shape;14200;p22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14201;p22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14202;p22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14203;p22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14204;p22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14205;p22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14206;p22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14207;p22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14208;p22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14209;p22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0" name="Google Shape;14210;p22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1" name="Google Shape;14211;p22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2" name="Google Shape;14212;p22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3" name="Google Shape;14213;p22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14214;p22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14215;p22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14216;p22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14217;p22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14218;p22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14219;p22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14220;p22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14221;p22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14222;p22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14223;p22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14224;p22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14225;p22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6" name="Google Shape;14226;p22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7" name="Google Shape;14227;p22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14228;p22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14229;p22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14230;p22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14231;p22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14232;p22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14233;p22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14234;p22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14235;p22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14236;p22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14237;p22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14238;p22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14239;p22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14240;p22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14241;p22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14242;p22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3" name="Google Shape;14243;p22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4" name="Google Shape;14244;p22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14245;p22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14246;p22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14247;p22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14248;p22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9" name="Google Shape;14249;p22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0" name="Google Shape;14250;p22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1" name="Google Shape;14251;p22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2" name="Google Shape;14252;p22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3" name="Google Shape;14253;p22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4" name="Google Shape;14254;p22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5" name="Google Shape;14255;p22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6" name="Google Shape;14256;p22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7" name="Google Shape;14257;p22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8" name="Google Shape;14258;p22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9" name="Google Shape;14259;p22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0" name="Google Shape;14260;p22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1" name="Google Shape;14261;p22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2" name="Google Shape;14262;p22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3" name="Google Shape;14263;p22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4" name="Google Shape;14264;p22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5" name="Google Shape;14265;p22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6" name="Google Shape;14266;p22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7" name="Google Shape;14267;p22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8" name="Google Shape;14268;p22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9" name="Google Shape;14269;p22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0" name="Google Shape;14270;p22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1" name="Google Shape;14271;p22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2" name="Google Shape;14272;p22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3" name="Google Shape;14273;p22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4" name="Google Shape;14274;p22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5" name="Google Shape;14275;p22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6" name="Google Shape;14276;p22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7" name="Google Shape;14277;p22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8" name="Google Shape;14278;p22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9" name="Google Shape;14279;p22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0" name="Google Shape;14280;p22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1" name="Google Shape;14281;p22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2" name="Google Shape;14282;p22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3" name="Google Shape;14283;p22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4" name="Google Shape;14284;p22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5" name="Google Shape;14285;p22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6" name="Google Shape;14286;p22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7" name="Google Shape;14287;p22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8" name="Google Shape;14288;p22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9" name="Google Shape;14289;p22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0" name="Google Shape;14290;p22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1" name="Google Shape;14291;p22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2" name="Google Shape;14292;p22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3" name="Google Shape;14293;p22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4" name="Google Shape;14294;p22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5" name="Google Shape;14295;p22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6" name="Google Shape;14296;p22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7" name="Google Shape;14297;p22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8" name="Google Shape;14298;p22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9" name="Google Shape;14299;p22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0" name="Google Shape;14300;p22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1" name="Google Shape;14301;p22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2" name="Google Shape;14302;p22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3" name="Google Shape;14303;p22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4" name="Google Shape;14304;p22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5" name="Google Shape;14305;p22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6" name="Google Shape;14306;p22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7" name="Google Shape;14307;p22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8" name="Google Shape;14308;p22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9" name="Google Shape;14309;p22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0" name="Google Shape;14310;p22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1" name="Google Shape;14311;p22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2" name="Google Shape;14312;p22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3" name="Google Shape;14313;p22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4" name="Google Shape;14314;p22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5" name="Google Shape;14315;p22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6" name="Google Shape;14316;p22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7" name="Google Shape;14317;p22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8" name="Google Shape;14318;p22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9" name="Google Shape;14319;p22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0" name="Google Shape;14320;p22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1" name="Google Shape;14321;p22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2" name="Google Shape;14322;p22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3" name="Google Shape;14323;p22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4" name="Google Shape;14324;p22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5" name="Google Shape;14325;p22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6" name="Google Shape;14326;p22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7" name="Google Shape;14327;p22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14328;p22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14329;p22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14330;p22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1" name="Google Shape;14331;p22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2" name="Google Shape;14332;p22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3" name="Google Shape;14333;p22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4" name="Google Shape;14334;p22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5" name="Google Shape;14335;p22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14336;p22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7" name="Google Shape;14337;p22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8" name="Google Shape;14338;p22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9" name="Google Shape;14339;p22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0" name="Google Shape;14340;p22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1" name="Google Shape;14341;p22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2" name="Google Shape;14342;p22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3" name="Google Shape;14343;p22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4" name="Google Shape;14344;p22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5" name="Google Shape;14345;p22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6" name="Google Shape;14346;p22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7" name="Google Shape;14347;p22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8" name="Google Shape;14348;p22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9" name="Google Shape;14349;p22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0" name="Google Shape;14350;p22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1" name="Google Shape;14351;p22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2" name="Google Shape;14352;p22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3" name="Google Shape;14353;p22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4" name="Google Shape;14354;p22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5" name="Google Shape;14355;p22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6" name="Google Shape;14356;p22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7" name="Google Shape;14357;p22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8" name="Google Shape;14358;p22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9" name="Google Shape;14359;p22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0" name="Google Shape;14360;p22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1" name="Google Shape;14361;p22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2" name="Google Shape;14362;p22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3" name="Google Shape;14363;p22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4" name="Google Shape;14364;p22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5" name="Google Shape;14365;p22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6" name="Google Shape;14366;p22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7" name="Google Shape;14367;p22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8" name="Google Shape;14368;p22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9" name="Google Shape;14369;p22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0" name="Google Shape;14370;p22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1" name="Google Shape;14371;p22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2" name="Google Shape;14372;p22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3" name="Google Shape;14373;p22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4" name="Google Shape;14374;p22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5" name="Google Shape;14375;p22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6" name="Google Shape;14376;p22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7" name="Google Shape;14377;p22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8" name="Google Shape;14378;p22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9" name="Google Shape;14379;p22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0" name="Google Shape;14380;p22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1" name="Google Shape;14381;p22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2" name="Google Shape;14382;p22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3" name="Google Shape;14383;p22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4" name="Google Shape;14384;p22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5" name="Google Shape;14385;p22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6" name="Google Shape;14386;p22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7" name="Google Shape;14387;p22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8" name="Google Shape;14388;p22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9" name="Google Shape;14389;p22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0" name="Google Shape;14390;p22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1" name="Google Shape;14391;p22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2" name="Google Shape;14392;p22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3" name="Google Shape;14393;p22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4" name="Google Shape;14394;p22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5" name="Google Shape;14395;p22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6" name="Google Shape;14396;p22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7" name="Google Shape;14397;p22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8" name="Google Shape;14398;p22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9" name="Google Shape;14399;p22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0" name="Google Shape;14400;p22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1" name="Google Shape;14401;p22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2" name="Google Shape;14402;p22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3" name="Google Shape;14403;p22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4" name="Google Shape;14404;p22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5" name="Google Shape;14405;p22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6" name="Google Shape;14406;p22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7" name="Google Shape;14407;p22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8" name="Google Shape;14408;p22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AND_TWO_COLUMNS_1">
    <p:spTree>
      <p:nvGrpSpPr>
        <p:cNvPr id="1" name="Shape 14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10" name="Google Shape;14410;p2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11" name="Google Shape;14411;p23"/>
          <p:cNvSpPr txBox="1">
            <a:spLocks noGrp="1"/>
          </p:cNvSpPr>
          <p:nvPr>
            <p:ph type="subTitle" idx="1"/>
          </p:nvPr>
        </p:nvSpPr>
        <p:spPr>
          <a:xfrm>
            <a:off x="1290775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12" name="Google Shape;14412;p23"/>
          <p:cNvSpPr txBox="1">
            <a:spLocks noGrp="1"/>
          </p:cNvSpPr>
          <p:nvPr>
            <p:ph type="subTitle" idx="2"/>
          </p:nvPr>
        </p:nvSpPr>
        <p:spPr>
          <a:xfrm>
            <a:off x="4945650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13" name="Google Shape;14413;p23"/>
          <p:cNvSpPr txBox="1">
            <a:spLocks noGrp="1"/>
          </p:cNvSpPr>
          <p:nvPr>
            <p:ph type="title" hasCustomPrompt="1"/>
          </p:nvPr>
        </p:nvSpPr>
        <p:spPr>
          <a:xfrm>
            <a:off x="1290775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14" name="Google Shape;14414;p23"/>
          <p:cNvSpPr txBox="1">
            <a:spLocks noGrp="1"/>
          </p:cNvSpPr>
          <p:nvPr>
            <p:ph type="title" idx="3" hasCustomPrompt="1"/>
          </p:nvPr>
        </p:nvSpPr>
        <p:spPr>
          <a:xfrm>
            <a:off x="4945650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415" name="Google Shape;14415;p23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4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17" name="Google Shape;14417;p2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18" name="Google Shape;14418;p24"/>
          <p:cNvSpPr txBox="1">
            <a:spLocks noGrp="1"/>
          </p:cNvSpPr>
          <p:nvPr>
            <p:ph type="subTitle" idx="1"/>
          </p:nvPr>
        </p:nvSpPr>
        <p:spPr>
          <a:xfrm>
            <a:off x="720000" y="2369780"/>
            <a:ext cx="37854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19" name="Google Shape;14419;p24"/>
          <p:cNvSpPr txBox="1">
            <a:spLocks noGrp="1"/>
          </p:cNvSpPr>
          <p:nvPr>
            <p:ph type="subTitle" idx="2"/>
          </p:nvPr>
        </p:nvSpPr>
        <p:spPr>
          <a:xfrm rot="-1090">
            <a:off x="720000" y="4184140"/>
            <a:ext cx="3785400" cy="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420" name="Google Shape;14420;p24"/>
          <p:cNvSpPr/>
          <p:nvPr/>
        </p:nvSpPr>
        <p:spPr>
          <a:xfrm>
            <a:off x="4967938" y="-33216"/>
            <a:ext cx="308575" cy="2240950"/>
          </a:xfrm>
          <a:custGeom>
            <a:avLst/>
            <a:gdLst/>
            <a:ahLst/>
            <a:cxnLst/>
            <a:rect l="l" t="t" r="r" b="b"/>
            <a:pathLst>
              <a:path w="12343" h="89638" fill="none" extrusionOk="0">
                <a:moveTo>
                  <a:pt x="12342" y="1"/>
                </a:moveTo>
                <a:lnTo>
                  <a:pt x="12342" y="22878"/>
                </a:lnTo>
                <a:lnTo>
                  <a:pt x="1643" y="33083"/>
                </a:lnTo>
                <a:lnTo>
                  <a:pt x="0" y="8963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1" name="Google Shape;14421;p24"/>
          <p:cNvSpPr/>
          <p:nvPr/>
        </p:nvSpPr>
        <p:spPr>
          <a:xfrm>
            <a:off x="4908763" y="-70241"/>
            <a:ext cx="289550" cy="1118650"/>
          </a:xfrm>
          <a:custGeom>
            <a:avLst/>
            <a:gdLst/>
            <a:ahLst/>
            <a:cxnLst/>
            <a:rect l="l" t="t" r="r" b="b"/>
            <a:pathLst>
              <a:path w="11582" h="44746" fill="none" extrusionOk="0">
                <a:moveTo>
                  <a:pt x="11581" y="0"/>
                </a:moveTo>
                <a:lnTo>
                  <a:pt x="11581" y="19751"/>
                </a:lnTo>
                <a:lnTo>
                  <a:pt x="0" y="31334"/>
                </a:lnTo>
                <a:lnTo>
                  <a:pt x="0" y="4474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2" name="Google Shape;14422;p24"/>
          <p:cNvSpPr/>
          <p:nvPr/>
        </p:nvSpPr>
        <p:spPr>
          <a:xfrm>
            <a:off x="5146863" y="-70241"/>
            <a:ext cx="257175" cy="1796525"/>
          </a:xfrm>
          <a:custGeom>
            <a:avLst/>
            <a:gdLst/>
            <a:ahLst/>
            <a:cxnLst/>
            <a:rect l="l" t="t" r="r" b="b"/>
            <a:pathLst>
              <a:path w="10287" h="71861" fill="none" extrusionOk="0">
                <a:moveTo>
                  <a:pt x="10287" y="0"/>
                </a:moveTo>
                <a:lnTo>
                  <a:pt x="10287" y="33081"/>
                </a:lnTo>
                <a:lnTo>
                  <a:pt x="0" y="43369"/>
                </a:lnTo>
                <a:lnTo>
                  <a:pt x="0" y="7186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3" name="Google Shape;14423;p24"/>
          <p:cNvSpPr/>
          <p:nvPr/>
        </p:nvSpPr>
        <p:spPr>
          <a:xfrm>
            <a:off x="4851188" y="-41466"/>
            <a:ext cx="240150" cy="666025"/>
          </a:xfrm>
          <a:custGeom>
            <a:avLst/>
            <a:gdLst/>
            <a:ahLst/>
            <a:cxnLst/>
            <a:rect l="l" t="t" r="r" b="b"/>
            <a:pathLst>
              <a:path w="9606" h="26641" fill="none" extrusionOk="0">
                <a:moveTo>
                  <a:pt x="9606" y="1"/>
                </a:moveTo>
                <a:lnTo>
                  <a:pt x="9606" y="17036"/>
                </a:lnTo>
                <a:lnTo>
                  <a:pt x="1" y="2664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4" name="Google Shape;14424;p24"/>
          <p:cNvSpPr/>
          <p:nvPr/>
        </p:nvSpPr>
        <p:spPr>
          <a:xfrm rot="10800000" flipH="1">
            <a:off x="197975" y="3600537"/>
            <a:ext cx="208925" cy="1686500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5" name="Google Shape;14425;p24"/>
          <p:cNvSpPr/>
          <p:nvPr/>
        </p:nvSpPr>
        <p:spPr>
          <a:xfrm rot="10800000" flipH="1">
            <a:off x="278900" y="3865587"/>
            <a:ext cx="208925" cy="1440650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6" name="Google Shape;14426;p24"/>
          <p:cNvSpPr txBox="1"/>
          <p:nvPr/>
        </p:nvSpPr>
        <p:spPr>
          <a:xfrm>
            <a:off x="1242625" y="3500910"/>
            <a:ext cx="2740200" cy="7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 including icons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427" name="Google Shape;14427;p24"/>
          <p:cNvSpPr txBox="1">
            <a:spLocks noGrp="1"/>
          </p:cNvSpPr>
          <p:nvPr>
            <p:ph type="ctrTitle"/>
          </p:nvPr>
        </p:nvSpPr>
        <p:spPr>
          <a:xfrm>
            <a:off x="720051" y="539950"/>
            <a:ext cx="37854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4428" name="Google Shape;14428;p24"/>
          <p:cNvGrpSpPr/>
          <p:nvPr/>
        </p:nvGrpSpPr>
        <p:grpSpPr>
          <a:xfrm>
            <a:off x="7053076" y="2107916"/>
            <a:ext cx="4184450" cy="4096676"/>
            <a:chOff x="367000" y="3270000"/>
            <a:chExt cx="1028550" cy="1006975"/>
          </a:xfrm>
        </p:grpSpPr>
        <p:sp>
          <p:nvSpPr>
            <p:cNvPr id="14429" name="Google Shape;14429;p24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24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24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24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24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24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24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24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24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24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24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24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24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24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24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24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24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24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24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24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24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24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24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24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24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24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24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24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24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24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24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24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24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24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24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24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24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24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24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24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24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24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24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24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24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24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24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24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24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24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24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24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24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24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24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24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24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24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24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24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24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24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24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24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24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24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24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24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24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24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24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24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24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24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24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24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24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24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24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24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24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24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24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24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24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24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24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24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24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24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24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24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24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24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24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24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24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24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24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24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24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24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24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24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24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24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24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24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24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24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24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24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24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24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24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24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24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24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24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24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24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24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24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24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24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24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24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24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24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24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24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24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24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24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24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24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24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24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24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24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24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24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24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24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24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24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24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24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24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24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24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24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24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24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24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24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24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24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24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24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24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24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24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24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24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24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24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24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24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24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24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24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24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24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24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24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24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24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24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24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24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24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24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24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24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24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24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24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24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24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24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24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24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24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24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24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24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24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24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24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24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24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24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24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24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24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24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24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24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24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24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24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24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24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24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24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24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24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24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24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24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24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24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24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24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24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24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24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24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24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24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24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24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24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24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24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24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24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24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24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24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24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24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24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24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24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24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24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24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24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24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24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24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24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24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24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24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24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24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24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24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24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24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24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24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24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24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24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24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24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24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24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24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24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24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24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24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24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24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24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24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24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24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24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24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24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24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24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24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24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24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24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24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24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24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24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24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24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24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24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24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24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24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2" name="Google Shape;14732;p24"/>
          <p:cNvGrpSpPr/>
          <p:nvPr/>
        </p:nvGrpSpPr>
        <p:grpSpPr>
          <a:xfrm>
            <a:off x="4431970" y="3495110"/>
            <a:ext cx="2355385" cy="2216802"/>
            <a:chOff x="1425100" y="3295850"/>
            <a:chExt cx="1004900" cy="945775"/>
          </a:xfrm>
        </p:grpSpPr>
        <p:sp>
          <p:nvSpPr>
            <p:cNvPr id="14733" name="Google Shape;14733;p24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24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24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24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24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24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24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24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24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24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24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24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24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24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24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24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24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24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24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24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24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24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24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24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24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24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24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24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24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24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24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24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24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24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24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24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24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24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24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24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24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24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24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24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24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24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24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24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24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24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24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24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24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24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24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24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24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24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24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24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24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24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24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24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24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24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24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24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24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24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24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24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24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24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24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24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24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24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24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24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24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24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24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24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24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24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24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24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24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24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24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24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24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24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24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24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24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24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24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24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24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24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24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24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24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24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24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24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24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24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24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24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24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24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24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24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24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24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24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24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24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24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24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24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24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24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24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24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24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24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24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24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24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24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24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24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24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24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24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24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24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24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24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24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24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24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24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24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24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24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24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24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24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24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24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24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24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24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24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24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24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24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24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24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24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24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24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24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24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24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24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24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24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24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24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24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24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24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24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24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24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24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24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24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24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24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24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24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24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24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24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24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24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24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24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24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24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24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24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24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24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24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24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24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24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24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24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24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24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24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24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24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24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24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24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24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24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24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24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24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24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24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24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24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24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24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24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24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24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24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24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24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24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24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24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24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24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24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24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24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24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24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24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24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24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24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24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24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24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24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24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24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24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24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24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24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24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24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24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24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24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24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24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24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24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24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24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24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24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24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24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24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24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24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24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24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24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24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24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24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24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24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24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24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24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24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24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24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24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24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24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24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24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24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24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24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24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24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24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24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24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24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24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24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24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24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24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24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24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24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24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24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45" name="Google Shape;15045;p24"/>
          <p:cNvGrpSpPr/>
          <p:nvPr/>
        </p:nvGrpSpPr>
        <p:grpSpPr>
          <a:xfrm>
            <a:off x="5902450" y="-225498"/>
            <a:ext cx="2368452" cy="2333411"/>
            <a:chOff x="885350" y="1936275"/>
            <a:chExt cx="1010475" cy="995525"/>
          </a:xfrm>
        </p:grpSpPr>
        <p:sp>
          <p:nvSpPr>
            <p:cNvPr id="15046" name="Google Shape;15046;p24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24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24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24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24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24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24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24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24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24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24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24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24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24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24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24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24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24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24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24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24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24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24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24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24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24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24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24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24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24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24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24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24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24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24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24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24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24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24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24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24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24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24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24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24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24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24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24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24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24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24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24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24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24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24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24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24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24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24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24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24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24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24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24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24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24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24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24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24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24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24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24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24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24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24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24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24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24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24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24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24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24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24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24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24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24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24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24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24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24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24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24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24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24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24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24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24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24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24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24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24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24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24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24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24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24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24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24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24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24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24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24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24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24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24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24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24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24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24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24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24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24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24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24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24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24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24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24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24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24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24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24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24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24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24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24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24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24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24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24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24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24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24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24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24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24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24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24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24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24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24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24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24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24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24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24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24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24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24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24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24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24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24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24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24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24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24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24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24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24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24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24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24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24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24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24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24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24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24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24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24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24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24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24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24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24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24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24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24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24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24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24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24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24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24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24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24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24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24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24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24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24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24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24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24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24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24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24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24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24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57" name="Google Shape;15257;p2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spTree>
      <p:nvGrpSpPr>
        <p:cNvPr id="1" name="Shape 15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59" name="Google Shape;15259;p2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60" name="Google Shape;15260;p26"/>
          <p:cNvGrpSpPr/>
          <p:nvPr/>
        </p:nvGrpSpPr>
        <p:grpSpPr>
          <a:xfrm>
            <a:off x="-552477" y="-437200"/>
            <a:ext cx="10083363" cy="5847273"/>
            <a:chOff x="-552477" y="-437200"/>
            <a:chExt cx="10083363" cy="5847273"/>
          </a:xfrm>
        </p:grpSpPr>
        <p:sp>
          <p:nvSpPr>
            <p:cNvPr id="15261" name="Google Shape;15261;p26"/>
            <p:cNvSpPr/>
            <p:nvPr/>
          </p:nvSpPr>
          <p:spPr>
            <a:xfrm rot="5400000">
              <a:off x="7980600" y="2856788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26"/>
            <p:cNvSpPr/>
            <p:nvPr/>
          </p:nvSpPr>
          <p:spPr>
            <a:xfrm rot="5400000">
              <a:off x="7608750" y="35989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26"/>
            <p:cNvSpPr/>
            <p:nvPr/>
          </p:nvSpPr>
          <p:spPr>
            <a:xfrm>
              <a:off x="6243650" y="-158750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26"/>
            <p:cNvSpPr/>
            <p:nvPr/>
          </p:nvSpPr>
          <p:spPr>
            <a:xfrm>
              <a:off x="2726700" y="-236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26"/>
            <p:cNvSpPr/>
            <p:nvPr/>
          </p:nvSpPr>
          <p:spPr>
            <a:xfrm>
              <a:off x="2787400" y="1042050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26"/>
            <p:cNvSpPr/>
            <p:nvPr/>
          </p:nvSpPr>
          <p:spPr>
            <a:xfrm>
              <a:off x="6388675" y="664175"/>
              <a:ext cx="164600" cy="1179350"/>
            </a:xfrm>
            <a:custGeom>
              <a:avLst/>
              <a:gdLst/>
              <a:ahLst/>
              <a:cxnLst/>
              <a:rect l="l" t="t" r="r" b="b"/>
              <a:pathLst>
                <a:path w="6584" h="47174" fill="none" extrusionOk="0">
                  <a:moveTo>
                    <a:pt x="6583" y="0"/>
                  </a:moveTo>
                  <a:lnTo>
                    <a:pt x="1" y="6583"/>
                  </a:lnTo>
                  <a:lnTo>
                    <a:pt x="1" y="4717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26"/>
            <p:cNvSpPr/>
            <p:nvPr/>
          </p:nvSpPr>
          <p:spPr>
            <a:xfrm>
              <a:off x="2840875" y="-4835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26"/>
            <p:cNvSpPr/>
            <p:nvPr/>
          </p:nvSpPr>
          <p:spPr>
            <a:xfrm rot="5400000">
              <a:off x="8212538" y="33270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26"/>
            <p:cNvSpPr/>
            <p:nvPr/>
          </p:nvSpPr>
          <p:spPr>
            <a:xfrm rot="5400000">
              <a:off x="8354663" y="35309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70" name="Google Shape;15270;p26"/>
            <p:cNvGrpSpPr/>
            <p:nvPr/>
          </p:nvGrpSpPr>
          <p:grpSpPr>
            <a:xfrm>
              <a:off x="601275" y="-437200"/>
              <a:ext cx="1028550" cy="1006975"/>
              <a:chOff x="367000" y="3270000"/>
              <a:chExt cx="1028550" cy="1006975"/>
            </a:xfrm>
          </p:grpSpPr>
          <p:sp>
            <p:nvSpPr>
              <p:cNvPr id="15271" name="Google Shape;15271;p26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2" name="Google Shape;15272;p26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3" name="Google Shape;15273;p26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4" name="Google Shape;15274;p26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5" name="Google Shape;15275;p26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6" name="Google Shape;15276;p26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7" name="Google Shape;15277;p26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8" name="Google Shape;15278;p26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9" name="Google Shape;15279;p26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0" name="Google Shape;15280;p26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1" name="Google Shape;15281;p26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2" name="Google Shape;15282;p26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3" name="Google Shape;15283;p26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4" name="Google Shape;15284;p26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5" name="Google Shape;15285;p26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6" name="Google Shape;15286;p26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7" name="Google Shape;15287;p26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8" name="Google Shape;15288;p26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9" name="Google Shape;15289;p26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0" name="Google Shape;15290;p26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1" name="Google Shape;15291;p26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2" name="Google Shape;15292;p26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3" name="Google Shape;15293;p26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4" name="Google Shape;15294;p26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5" name="Google Shape;15295;p26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6" name="Google Shape;15296;p26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7" name="Google Shape;15297;p26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8" name="Google Shape;15298;p26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9" name="Google Shape;15299;p26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0" name="Google Shape;15300;p26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1" name="Google Shape;15301;p26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2" name="Google Shape;15302;p26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3" name="Google Shape;15303;p26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4" name="Google Shape;15304;p26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5" name="Google Shape;15305;p26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6" name="Google Shape;15306;p26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7" name="Google Shape;15307;p26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8" name="Google Shape;15308;p26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9" name="Google Shape;15309;p26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0" name="Google Shape;15310;p26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1" name="Google Shape;15311;p26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2" name="Google Shape;15312;p26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3" name="Google Shape;15313;p26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4" name="Google Shape;15314;p26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5" name="Google Shape;15315;p26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6" name="Google Shape;15316;p26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7" name="Google Shape;15317;p26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8" name="Google Shape;15318;p26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9" name="Google Shape;15319;p26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0" name="Google Shape;15320;p26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1" name="Google Shape;15321;p26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2" name="Google Shape;15322;p26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3" name="Google Shape;15323;p26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4" name="Google Shape;15324;p26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5" name="Google Shape;15325;p26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6" name="Google Shape;15326;p26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7" name="Google Shape;15327;p26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8" name="Google Shape;15328;p26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9" name="Google Shape;15329;p26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0" name="Google Shape;15330;p26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1" name="Google Shape;15331;p26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2" name="Google Shape;15332;p26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3" name="Google Shape;15333;p26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4" name="Google Shape;15334;p26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5" name="Google Shape;15335;p26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6" name="Google Shape;15336;p26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7" name="Google Shape;15337;p26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8" name="Google Shape;15338;p26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9" name="Google Shape;15339;p26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0" name="Google Shape;15340;p26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1" name="Google Shape;15341;p26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2" name="Google Shape;15342;p26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3" name="Google Shape;15343;p26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4" name="Google Shape;15344;p26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5" name="Google Shape;15345;p26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6" name="Google Shape;15346;p26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7" name="Google Shape;15347;p26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8" name="Google Shape;15348;p26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9" name="Google Shape;15349;p26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0" name="Google Shape;15350;p26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1" name="Google Shape;15351;p26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2" name="Google Shape;15352;p26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3" name="Google Shape;15353;p26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4" name="Google Shape;15354;p26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5" name="Google Shape;15355;p26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6" name="Google Shape;15356;p26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7" name="Google Shape;15357;p26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8" name="Google Shape;15358;p26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9" name="Google Shape;15359;p26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0" name="Google Shape;15360;p26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1" name="Google Shape;15361;p26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2" name="Google Shape;15362;p26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3" name="Google Shape;15363;p26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4" name="Google Shape;15364;p26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5" name="Google Shape;15365;p26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6" name="Google Shape;15366;p26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7" name="Google Shape;15367;p26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8" name="Google Shape;15368;p26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9" name="Google Shape;15369;p26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0" name="Google Shape;15370;p26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1" name="Google Shape;15371;p26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2" name="Google Shape;15372;p26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3" name="Google Shape;15373;p26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4" name="Google Shape;15374;p26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5" name="Google Shape;15375;p26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6" name="Google Shape;15376;p26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7" name="Google Shape;15377;p26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8" name="Google Shape;15378;p26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9" name="Google Shape;15379;p26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0" name="Google Shape;15380;p26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1" name="Google Shape;15381;p26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2" name="Google Shape;15382;p26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3" name="Google Shape;15383;p26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4" name="Google Shape;15384;p26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5" name="Google Shape;15385;p26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6" name="Google Shape;15386;p26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7" name="Google Shape;15387;p26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8" name="Google Shape;15388;p26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9" name="Google Shape;15389;p26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0" name="Google Shape;15390;p26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1" name="Google Shape;15391;p26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2" name="Google Shape;15392;p26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3" name="Google Shape;15393;p26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4" name="Google Shape;15394;p26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5" name="Google Shape;15395;p26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6" name="Google Shape;15396;p26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7" name="Google Shape;15397;p26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8" name="Google Shape;15398;p26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9" name="Google Shape;15399;p26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0" name="Google Shape;15400;p26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1" name="Google Shape;15401;p26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2" name="Google Shape;15402;p26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3" name="Google Shape;15403;p26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4" name="Google Shape;15404;p26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5" name="Google Shape;15405;p26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6" name="Google Shape;15406;p26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7" name="Google Shape;15407;p26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8" name="Google Shape;15408;p26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9" name="Google Shape;15409;p26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0" name="Google Shape;15410;p26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1" name="Google Shape;15411;p26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2" name="Google Shape;15412;p26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3" name="Google Shape;15413;p26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4" name="Google Shape;15414;p26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5" name="Google Shape;15415;p26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6" name="Google Shape;15416;p26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7" name="Google Shape;15417;p26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8" name="Google Shape;15418;p26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9" name="Google Shape;15419;p26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0" name="Google Shape;15420;p26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1" name="Google Shape;15421;p26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2" name="Google Shape;15422;p26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3" name="Google Shape;15423;p26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4" name="Google Shape;15424;p26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5" name="Google Shape;15425;p26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6" name="Google Shape;15426;p26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7" name="Google Shape;15427;p26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8" name="Google Shape;15428;p26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9" name="Google Shape;15429;p26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0" name="Google Shape;15430;p26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1" name="Google Shape;15431;p26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2" name="Google Shape;15432;p26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3" name="Google Shape;15433;p26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4" name="Google Shape;15434;p26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5" name="Google Shape;15435;p26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6" name="Google Shape;15436;p26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7" name="Google Shape;15437;p26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8" name="Google Shape;15438;p26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9" name="Google Shape;15439;p26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0" name="Google Shape;15440;p26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1" name="Google Shape;15441;p26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2" name="Google Shape;15442;p26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3" name="Google Shape;15443;p26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4" name="Google Shape;15444;p26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5" name="Google Shape;15445;p26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6" name="Google Shape;15446;p26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7" name="Google Shape;15447;p26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8" name="Google Shape;15448;p26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9" name="Google Shape;15449;p26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0" name="Google Shape;15450;p26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1" name="Google Shape;15451;p26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2" name="Google Shape;15452;p26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3" name="Google Shape;15453;p26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4" name="Google Shape;15454;p26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5" name="Google Shape;15455;p26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6" name="Google Shape;15456;p26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7" name="Google Shape;15457;p26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8" name="Google Shape;15458;p26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9" name="Google Shape;15459;p26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0" name="Google Shape;15460;p26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1" name="Google Shape;15461;p26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2" name="Google Shape;15462;p26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3" name="Google Shape;15463;p26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4" name="Google Shape;15464;p26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5" name="Google Shape;15465;p26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6" name="Google Shape;15466;p26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7" name="Google Shape;15467;p26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8" name="Google Shape;15468;p26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9" name="Google Shape;15469;p26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0" name="Google Shape;15470;p26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1" name="Google Shape;15471;p26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2" name="Google Shape;15472;p26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3" name="Google Shape;15473;p26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4" name="Google Shape;15474;p26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5" name="Google Shape;15475;p26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6" name="Google Shape;15476;p26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7" name="Google Shape;15477;p26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8" name="Google Shape;15478;p26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9" name="Google Shape;15479;p26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0" name="Google Shape;15480;p26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1" name="Google Shape;15481;p26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2" name="Google Shape;15482;p26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3" name="Google Shape;15483;p26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4" name="Google Shape;15484;p26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5" name="Google Shape;15485;p26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6" name="Google Shape;15486;p26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7" name="Google Shape;15487;p26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8" name="Google Shape;15488;p26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9" name="Google Shape;15489;p26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0" name="Google Shape;15490;p26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1" name="Google Shape;15491;p26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2" name="Google Shape;15492;p26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3" name="Google Shape;15493;p26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4" name="Google Shape;15494;p26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5" name="Google Shape;15495;p26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6" name="Google Shape;15496;p26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7" name="Google Shape;15497;p26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8" name="Google Shape;15498;p26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9" name="Google Shape;15499;p26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0" name="Google Shape;15500;p26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1" name="Google Shape;15501;p26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2" name="Google Shape;15502;p26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3" name="Google Shape;15503;p26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4" name="Google Shape;15504;p26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5" name="Google Shape;15505;p26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6" name="Google Shape;15506;p26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7" name="Google Shape;15507;p26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8" name="Google Shape;15508;p26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9" name="Google Shape;15509;p26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0" name="Google Shape;15510;p26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1" name="Google Shape;15511;p26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2" name="Google Shape;15512;p26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3" name="Google Shape;15513;p26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4" name="Google Shape;15514;p26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5" name="Google Shape;15515;p26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6" name="Google Shape;15516;p26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7" name="Google Shape;15517;p26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8" name="Google Shape;15518;p26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9" name="Google Shape;15519;p26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0" name="Google Shape;15520;p26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1" name="Google Shape;15521;p26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2" name="Google Shape;15522;p26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3" name="Google Shape;15523;p26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4" name="Google Shape;15524;p26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5" name="Google Shape;15525;p26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6" name="Google Shape;15526;p26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7" name="Google Shape;15527;p26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8" name="Google Shape;15528;p26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9" name="Google Shape;15529;p26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0" name="Google Shape;15530;p26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1" name="Google Shape;15531;p26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2" name="Google Shape;15532;p26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3" name="Google Shape;15533;p26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4" name="Google Shape;15534;p26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5" name="Google Shape;15535;p26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6" name="Google Shape;15536;p26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7" name="Google Shape;15537;p26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8" name="Google Shape;15538;p26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9" name="Google Shape;15539;p26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0" name="Google Shape;15540;p26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1" name="Google Shape;15541;p26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2" name="Google Shape;15542;p26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3" name="Google Shape;15543;p26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4" name="Google Shape;15544;p26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5" name="Google Shape;15545;p26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6" name="Google Shape;15546;p26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7" name="Google Shape;15547;p26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8" name="Google Shape;15548;p26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9" name="Google Shape;15549;p26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0" name="Google Shape;15550;p26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1" name="Google Shape;15551;p26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2" name="Google Shape;15552;p26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3" name="Google Shape;15553;p26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4" name="Google Shape;15554;p26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5" name="Google Shape;15555;p26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6" name="Google Shape;15556;p26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7" name="Google Shape;15557;p26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8" name="Google Shape;15558;p26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9" name="Google Shape;15559;p26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0" name="Google Shape;15560;p26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1" name="Google Shape;15561;p26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2" name="Google Shape;15562;p26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3" name="Google Shape;15563;p26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4" name="Google Shape;15564;p26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5" name="Google Shape;15565;p26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6" name="Google Shape;15566;p26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7" name="Google Shape;15567;p26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8" name="Google Shape;15568;p26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9" name="Google Shape;15569;p26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0" name="Google Shape;15570;p26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1" name="Google Shape;15571;p26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2" name="Google Shape;15572;p26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3" name="Google Shape;15573;p26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74" name="Google Shape;15574;p26"/>
            <p:cNvGrpSpPr/>
            <p:nvPr/>
          </p:nvGrpSpPr>
          <p:grpSpPr>
            <a:xfrm>
              <a:off x="-552477" y="3179085"/>
              <a:ext cx="2370459" cy="2230989"/>
              <a:chOff x="1425100" y="3295850"/>
              <a:chExt cx="1004900" cy="945775"/>
            </a:xfrm>
          </p:grpSpPr>
          <p:sp>
            <p:nvSpPr>
              <p:cNvPr id="15575" name="Google Shape;15575;p26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6" name="Google Shape;15576;p26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7" name="Google Shape;15577;p26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8" name="Google Shape;15578;p26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9" name="Google Shape;15579;p26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0" name="Google Shape;15580;p26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1" name="Google Shape;15581;p26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2" name="Google Shape;15582;p26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3" name="Google Shape;15583;p26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4" name="Google Shape;15584;p26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5" name="Google Shape;15585;p26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6" name="Google Shape;15586;p26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7" name="Google Shape;15587;p26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8" name="Google Shape;15588;p26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9" name="Google Shape;15589;p26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0" name="Google Shape;15590;p26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1" name="Google Shape;15591;p26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2" name="Google Shape;15592;p26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3" name="Google Shape;15593;p26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4" name="Google Shape;15594;p26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5" name="Google Shape;15595;p26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6" name="Google Shape;15596;p26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7" name="Google Shape;15597;p26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8" name="Google Shape;15598;p26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9" name="Google Shape;15599;p26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0" name="Google Shape;15600;p26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1" name="Google Shape;15601;p26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2" name="Google Shape;15602;p26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3" name="Google Shape;15603;p26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4" name="Google Shape;15604;p26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5" name="Google Shape;15605;p26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6" name="Google Shape;15606;p26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7" name="Google Shape;15607;p26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8" name="Google Shape;15608;p26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9" name="Google Shape;15609;p26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0" name="Google Shape;15610;p26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1" name="Google Shape;15611;p26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2" name="Google Shape;15612;p26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3" name="Google Shape;15613;p26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4" name="Google Shape;15614;p26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5" name="Google Shape;15615;p26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6" name="Google Shape;15616;p26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7" name="Google Shape;15617;p26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8" name="Google Shape;15618;p26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9" name="Google Shape;15619;p26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0" name="Google Shape;15620;p26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1" name="Google Shape;15621;p26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2" name="Google Shape;15622;p26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3" name="Google Shape;15623;p26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4" name="Google Shape;15624;p26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5" name="Google Shape;15625;p26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6" name="Google Shape;15626;p26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7" name="Google Shape;15627;p26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8" name="Google Shape;15628;p26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9" name="Google Shape;15629;p26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0" name="Google Shape;15630;p26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1" name="Google Shape;15631;p26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2" name="Google Shape;15632;p26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3" name="Google Shape;15633;p26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4" name="Google Shape;15634;p26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5" name="Google Shape;15635;p26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6" name="Google Shape;15636;p26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7" name="Google Shape;15637;p26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8" name="Google Shape;15638;p26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9" name="Google Shape;15639;p26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0" name="Google Shape;15640;p26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1" name="Google Shape;15641;p26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2" name="Google Shape;15642;p26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3" name="Google Shape;15643;p26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4" name="Google Shape;15644;p26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5" name="Google Shape;15645;p26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6" name="Google Shape;15646;p26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7" name="Google Shape;15647;p26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8" name="Google Shape;15648;p26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9" name="Google Shape;15649;p26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0" name="Google Shape;15650;p26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1" name="Google Shape;15651;p26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2" name="Google Shape;15652;p26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3" name="Google Shape;15653;p26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4" name="Google Shape;15654;p26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5" name="Google Shape;15655;p26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6" name="Google Shape;15656;p26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7" name="Google Shape;15657;p26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8" name="Google Shape;15658;p26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9" name="Google Shape;15659;p26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0" name="Google Shape;15660;p26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1" name="Google Shape;15661;p26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2" name="Google Shape;15662;p26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3" name="Google Shape;15663;p26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4" name="Google Shape;15664;p26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5" name="Google Shape;15665;p26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6" name="Google Shape;15666;p26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7" name="Google Shape;15667;p26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8" name="Google Shape;15668;p26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9" name="Google Shape;15669;p26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0" name="Google Shape;15670;p26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1" name="Google Shape;15671;p26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2" name="Google Shape;15672;p26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3" name="Google Shape;15673;p26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4" name="Google Shape;15674;p26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5" name="Google Shape;15675;p26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6" name="Google Shape;15676;p26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7" name="Google Shape;15677;p26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8" name="Google Shape;15678;p26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9" name="Google Shape;15679;p26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0" name="Google Shape;15680;p26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1" name="Google Shape;15681;p26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2" name="Google Shape;15682;p26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3" name="Google Shape;15683;p26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4" name="Google Shape;15684;p26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5" name="Google Shape;15685;p26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6" name="Google Shape;15686;p26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7" name="Google Shape;15687;p26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8" name="Google Shape;15688;p26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9" name="Google Shape;15689;p26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0" name="Google Shape;15690;p26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1" name="Google Shape;15691;p26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2" name="Google Shape;15692;p26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3" name="Google Shape;15693;p26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4" name="Google Shape;15694;p26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5" name="Google Shape;15695;p26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6" name="Google Shape;15696;p26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7" name="Google Shape;15697;p26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8" name="Google Shape;15698;p26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9" name="Google Shape;15699;p26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0" name="Google Shape;15700;p26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1" name="Google Shape;15701;p26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2" name="Google Shape;15702;p26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3" name="Google Shape;15703;p26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4" name="Google Shape;15704;p26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5" name="Google Shape;15705;p26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6" name="Google Shape;15706;p26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7" name="Google Shape;15707;p26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8" name="Google Shape;15708;p26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9" name="Google Shape;15709;p26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0" name="Google Shape;15710;p26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1" name="Google Shape;15711;p26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2" name="Google Shape;15712;p26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3" name="Google Shape;15713;p26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4" name="Google Shape;15714;p26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5" name="Google Shape;15715;p26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6" name="Google Shape;15716;p26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7" name="Google Shape;15717;p26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8" name="Google Shape;15718;p26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9" name="Google Shape;15719;p26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0" name="Google Shape;15720;p26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1" name="Google Shape;15721;p26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2" name="Google Shape;15722;p26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3" name="Google Shape;15723;p26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4" name="Google Shape;15724;p26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5" name="Google Shape;15725;p26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6" name="Google Shape;15726;p26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7" name="Google Shape;15727;p26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8" name="Google Shape;15728;p26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9" name="Google Shape;15729;p26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0" name="Google Shape;15730;p26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1" name="Google Shape;15731;p26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2" name="Google Shape;15732;p26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3" name="Google Shape;15733;p26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4" name="Google Shape;15734;p26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5" name="Google Shape;15735;p26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6" name="Google Shape;15736;p26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7" name="Google Shape;15737;p26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8" name="Google Shape;15738;p26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9" name="Google Shape;15739;p26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0" name="Google Shape;15740;p26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1" name="Google Shape;15741;p26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2" name="Google Shape;15742;p26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3" name="Google Shape;15743;p26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4" name="Google Shape;15744;p26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5" name="Google Shape;15745;p26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6" name="Google Shape;15746;p26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7" name="Google Shape;15747;p26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8" name="Google Shape;15748;p26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9" name="Google Shape;15749;p26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0" name="Google Shape;15750;p26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1" name="Google Shape;15751;p26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2" name="Google Shape;15752;p26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3" name="Google Shape;15753;p26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4" name="Google Shape;15754;p26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5" name="Google Shape;15755;p26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6" name="Google Shape;15756;p26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7" name="Google Shape;15757;p26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8" name="Google Shape;15758;p26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9" name="Google Shape;15759;p26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0" name="Google Shape;15760;p26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1" name="Google Shape;15761;p26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2" name="Google Shape;15762;p26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3" name="Google Shape;15763;p26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4" name="Google Shape;15764;p26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5" name="Google Shape;15765;p26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6" name="Google Shape;15766;p26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7" name="Google Shape;15767;p26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8" name="Google Shape;15768;p26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9" name="Google Shape;15769;p26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0" name="Google Shape;15770;p26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1" name="Google Shape;15771;p26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2" name="Google Shape;15772;p26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3" name="Google Shape;15773;p26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4" name="Google Shape;15774;p26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5" name="Google Shape;15775;p26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6" name="Google Shape;15776;p26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7" name="Google Shape;15777;p26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8" name="Google Shape;15778;p26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9" name="Google Shape;15779;p26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0" name="Google Shape;15780;p26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1" name="Google Shape;15781;p26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2" name="Google Shape;15782;p26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3" name="Google Shape;15783;p26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4" name="Google Shape;15784;p26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5" name="Google Shape;15785;p26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6" name="Google Shape;15786;p26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7" name="Google Shape;15787;p26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8" name="Google Shape;15788;p26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9" name="Google Shape;15789;p26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0" name="Google Shape;15790;p26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1" name="Google Shape;15791;p26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2" name="Google Shape;15792;p26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3" name="Google Shape;15793;p26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4" name="Google Shape;15794;p26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5" name="Google Shape;15795;p26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6" name="Google Shape;15796;p26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7" name="Google Shape;15797;p26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8" name="Google Shape;15798;p26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9" name="Google Shape;15799;p26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0" name="Google Shape;15800;p26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1" name="Google Shape;15801;p26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2" name="Google Shape;15802;p26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3" name="Google Shape;15803;p26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4" name="Google Shape;15804;p26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5" name="Google Shape;15805;p26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6" name="Google Shape;15806;p26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7" name="Google Shape;15807;p26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8" name="Google Shape;15808;p26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9" name="Google Shape;15809;p26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0" name="Google Shape;15810;p26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1" name="Google Shape;15811;p26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2" name="Google Shape;15812;p26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3" name="Google Shape;15813;p26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4" name="Google Shape;15814;p26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5" name="Google Shape;15815;p26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6" name="Google Shape;15816;p26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7" name="Google Shape;15817;p26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8" name="Google Shape;15818;p26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9" name="Google Shape;15819;p26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0" name="Google Shape;15820;p26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1" name="Google Shape;15821;p26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2" name="Google Shape;15822;p26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3" name="Google Shape;15823;p26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4" name="Google Shape;15824;p26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5" name="Google Shape;15825;p26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6" name="Google Shape;15826;p26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7" name="Google Shape;15827;p26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8" name="Google Shape;15828;p26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9" name="Google Shape;15829;p26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0" name="Google Shape;15830;p26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1" name="Google Shape;15831;p26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2" name="Google Shape;15832;p26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3" name="Google Shape;15833;p26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4" name="Google Shape;15834;p26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5" name="Google Shape;15835;p26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6" name="Google Shape;15836;p26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7" name="Google Shape;15837;p26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8" name="Google Shape;15838;p26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9" name="Google Shape;15839;p26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0" name="Google Shape;15840;p26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1" name="Google Shape;15841;p26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2" name="Google Shape;15842;p26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3" name="Google Shape;15843;p26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4" name="Google Shape;15844;p26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5" name="Google Shape;15845;p26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6" name="Google Shape;15846;p26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7" name="Google Shape;15847;p26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8" name="Google Shape;15848;p26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9" name="Google Shape;15849;p26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0" name="Google Shape;15850;p26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1" name="Google Shape;15851;p26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2" name="Google Shape;15852;p26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3" name="Google Shape;15853;p26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4" name="Google Shape;15854;p26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5" name="Google Shape;15855;p26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6" name="Google Shape;15856;p26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7" name="Google Shape;15857;p26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8" name="Google Shape;15858;p26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9" name="Google Shape;15859;p26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0" name="Google Shape;15860;p26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1" name="Google Shape;15861;p26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2" name="Google Shape;15862;p26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3" name="Google Shape;15863;p26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4" name="Google Shape;15864;p26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5" name="Google Shape;15865;p26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6" name="Google Shape;15866;p26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7" name="Google Shape;15867;p26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8" name="Google Shape;15868;p26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9" name="Google Shape;15869;p26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0" name="Google Shape;15870;p26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1" name="Google Shape;15871;p26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2" name="Google Shape;15872;p26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3" name="Google Shape;15873;p26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4" name="Google Shape;15874;p26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5" name="Google Shape;15875;p26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6" name="Google Shape;15876;p26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7" name="Google Shape;15877;p26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8" name="Google Shape;15878;p26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9" name="Google Shape;15879;p26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0" name="Google Shape;15880;p26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1" name="Google Shape;15881;p26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2" name="Google Shape;15882;p26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3" name="Google Shape;15883;p26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4" name="Google Shape;15884;p26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5" name="Google Shape;15885;p26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6" name="Google Shape;15886;p26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87" name="Google Shape;15887;p26"/>
            <p:cNvGrpSpPr/>
            <p:nvPr/>
          </p:nvGrpSpPr>
          <p:grpSpPr>
            <a:xfrm>
              <a:off x="7103118" y="-238556"/>
              <a:ext cx="2427767" cy="2391848"/>
              <a:chOff x="885350" y="1936275"/>
              <a:chExt cx="1010475" cy="995525"/>
            </a:xfrm>
          </p:grpSpPr>
          <p:sp>
            <p:nvSpPr>
              <p:cNvPr id="15888" name="Google Shape;15888;p26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9" name="Google Shape;15889;p26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0" name="Google Shape;15890;p26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1" name="Google Shape;15891;p26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2" name="Google Shape;15892;p26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3" name="Google Shape;15893;p26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4" name="Google Shape;15894;p26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5" name="Google Shape;15895;p26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6" name="Google Shape;15896;p26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7" name="Google Shape;15897;p26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8" name="Google Shape;15898;p26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9" name="Google Shape;15899;p26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0" name="Google Shape;15900;p26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1" name="Google Shape;15901;p26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2" name="Google Shape;15902;p26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3" name="Google Shape;15903;p26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4" name="Google Shape;15904;p26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5" name="Google Shape;15905;p26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6" name="Google Shape;15906;p26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7" name="Google Shape;15907;p26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8" name="Google Shape;15908;p26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9" name="Google Shape;15909;p26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0" name="Google Shape;15910;p26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1" name="Google Shape;15911;p26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2" name="Google Shape;15912;p26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3" name="Google Shape;15913;p26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4" name="Google Shape;15914;p26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5" name="Google Shape;15915;p26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6" name="Google Shape;15916;p26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7" name="Google Shape;15917;p26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8" name="Google Shape;15918;p26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26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0" name="Google Shape;15920;p26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1" name="Google Shape;15921;p26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2" name="Google Shape;15922;p26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3" name="Google Shape;15923;p26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4" name="Google Shape;15924;p26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5" name="Google Shape;15925;p26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6" name="Google Shape;15926;p26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7" name="Google Shape;15927;p26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8" name="Google Shape;15928;p26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9" name="Google Shape;15929;p26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0" name="Google Shape;15930;p26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1" name="Google Shape;15931;p26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2" name="Google Shape;15932;p26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3" name="Google Shape;15933;p26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4" name="Google Shape;15934;p26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5" name="Google Shape;15935;p26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6" name="Google Shape;15936;p26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7" name="Google Shape;15937;p26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8" name="Google Shape;15938;p26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9" name="Google Shape;15939;p26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0" name="Google Shape;15940;p26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1" name="Google Shape;15941;p26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2" name="Google Shape;15942;p26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3" name="Google Shape;15943;p26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4" name="Google Shape;15944;p26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5" name="Google Shape;15945;p26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6" name="Google Shape;15946;p26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26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26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26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0" name="Google Shape;15950;p26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1" name="Google Shape;15951;p26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26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26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26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5" name="Google Shape;15955;p26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6" name="Google Shape;15956;p26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26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26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26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0" name="Google Shape;15960;p26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1" name="Google Shape;15961;p26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26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3" name="Google Shape;15963;p26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4" name="Google Shape;15964;p26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5" name="Google Shape;15965;p26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6" name="Google Shape;15966;p26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7" name="Google Shape;15967;p26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8" name="Google Shape;15968;p26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9" name="Google Shape;15969;p26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0" name="Google Shape;15970;p26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1" name="Google Shape;15971;p26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2" name="Google Shape;15972;p26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3" name="Google Shape;15973;p26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4" name="Google Shape;15974;p26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5" name="Google Shape;15975;p26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6" name="Google Shape;15976;p26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7" name="Google Shape;15977;p26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8" name="Google Shape;15978;p26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9" name="Google Shape;15979;p26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0" name="Google Shape;15980;p26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1" name="Google Shape;15981;p26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2" name="Google Shape;15982;p26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3" name="Google Shape;15983;p26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26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26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26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7" name="Google Shape;15987;p26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8" name="Google Shape;15988;p26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26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26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26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2" name="Google Shape;15992;p26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3" name="Google Shape;15993;p26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26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26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26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7" name="Google Shape;15997;p26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8" name="Google Shape;15998;p26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26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26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26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26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26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26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26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26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26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26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26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26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26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26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26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26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5" name="Google Shape;16015;p26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6" name="Google Shape;16016;p26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7" name="Google Shape;16017;p26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8" name="Google Shape;16018;p26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9" name="Google Shape;16019;p26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0" name="Google Shape;16020;p26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1" name="Google Shape;16021;p26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2" name="Google Shape;16022;p26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3" name="Google Shape;16023;p26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4" name="Google Shape;16024;p26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5" name="Google Shape;16025;p26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6" name="Google Shape;16026;p26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7" name="Google Shape;16027;p26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8" name="Google Shape;16028;p26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9" name="Google Shape;16029;p26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0" name="Google Shape;16030;p26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1" name="Google Shape;16031;p26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2" name="Google Shape;16032;p26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3" name="Google Shape;16033;p26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4" name="Google Shape;16034;p26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5" name="Google Shape;16035;p26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6" name="Google Shape;16036;p26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7" name="Google Shape;16037;p26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8" name="Google Shape;16038;p26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9" name="Google Shape;16039;p26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0" name="Google Shape;16040;p26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1" name="Google Shape;16041;p26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2" name="Google Shape;16042;p26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3" name="Google Shape;16043;p26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4" name="Google Shape;16044;p26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5" name="Google Shape;16045;p26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6" name="Google Shape;16046;p26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7" name="Google Shape;16047;p26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8" name="Google Shape;16048;p26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9" name="Google Shape;16049;p26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0" name="Google Shape;16050;p26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1" name="Google Shape;16051;p26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2" name="Google Shape;16052;p26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3" name="Google Shape;16053;p26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4" name="Google Shape;16054;p26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5" name="Google Shape;16055;p26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6" name="Google Shape;16056;p26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7" name="Google Shape;16057;p26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8" name="Google Shape;16058;p26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9" name="Google Shape;16059;p26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0" name="Google Shape;16060;p26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1" name="Google Shape;16061;p26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2" name="Google Shape;16062;p26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3" name="Google Shape;16063;p26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4" name="Google Shape;16064;p26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5" name="Google Shape;16065;p26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6" name="Google Shape;16066;p26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7" name="Google Shape;16067;p26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8" name="Google Shape;16068;p26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9" name="Google Shape;16069;p26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0" name="Google Shape;16070;p26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1" name="Google Shape;16071;p26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2" name="Google Shape;16072;p26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3" name="Google Shape;16073;p26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4" name="Google Shape;16074;p26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5" name="Google Shape;16075;p26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6" name="Google Shape;16076;p26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7" name="Google Shape;16077;p26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8" name="Google Shape;16078;p26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9" name="Google Shape;16079;p26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0" name="Google Shape;16080;p26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1" name="Google Shape;16081;p26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2" name="Google Shape;16082;p26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3" name="Google Shape;16083;p26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4" name="Google Shape;16084;p26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5" name="Google Shape;16085;p26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6" name="Google Shape;16086;p26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7" name="Google Shape;16087;p26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8" name="Google Shape;16088;p26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9" name="Google Shape;16089;p26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0" name="Google Shape;16090;p26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1" name="Google Shape;16091;p26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2" name="Google Shape;16092;p26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3" name="Google Shape;16093;p26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4" name="Google Shape;16094;p26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5" name="Google Shape;16095;p26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6" name="Google Shape;16096;p26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7" name="Google Shape;16097;p26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98" name="Google Shape;16098;p26"/>
            <p:cNvSpPr/>
            <p:nvPr/>
          </p:nvSpPr>
          <p:spPr>
            <a:xfrm rot="-5400000">
              <a:off x="2140875" y="1188075"/>
              <a:ext cx="3400" cy="3425"/>
            </a:xfrm>
            <a:custGeom>
              <a:avLst/>
              <a:gdLst/>
              <a:ahLst/>
              <a:cxnLst/>
              <a:rect l="l" t="t" r="r" b="b"/>
              <a:pathLst>
                <a:path w="136" h="137" extrusionOk="0">
                  <a:moveTo>
                    <a:pt x="69" y="1"/>
                  </a:moveTo>
                  <a:cubicBezTo>
                    <a:pt x="32" y="1"/>
                    <a:pt x="0" y="31"/>
                    <a:pt x="0" y="69"/>
                  </a:cubicBezTo>
                  <a:cubicBezTo>
                    <a:pt x="0" y="106"/>
                    <a:pt x="32" y="136"/>
                    <a:pt x="69" y="136"/>
                  </a:cubicBezTo>
                  <a:cubicBezTo>
                    <a:pt x="106" y="136"/>
                    <a:pt x="136" y="106"/>
                    <a:pt x="136" y="69"/>
                  </a:cubicBezTo>
                  <a:cubicBezTo>
                    <a:pt x="136" y="31"/>
                    <a:pt x="106" y="1"/>
                    <a:pt x="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26"/>
            <p:cNvSpPr/>
            <p:nvPr/>
          </p:nvSpPr>
          <p:spPr>
            <a:xfrm rot="-5400000">
              <a:off x="661138" y="495363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26"/>
            <p:cNvSpPr/>
            <p:nvPr/>
          </p:nvSpPr>
          <p:spPr>
            <a:xfrm rot="-5400000">
              <a:off x="1631650" y="812700"/>
              <a:ext cx="110125" cy="1311000"/>
            </a:xfrm>
            <a:custGeom>
              <a:avLst/>
              <a:gdLst/>
              <a:ahLst/>
              <a:cxnLst/>
              <a:rect l="l" t="t" r="r" b="b"/>
              <a:pathLst>
                <a:path w="4405" h="52440" fill="none" extrusionOk="0">
                  <a:moveTo>
                    <a:pt x="4405" y="1"/>
                  </a:moveTo>
                  <a:lnTo>
                    <a:pt x="4405" y="36044"/>
                  </a:lnTo>
                  <a:lnTo>
                    <a:pt x="1" y="40448"/>
                  </a:lnTo>
                  <a:lnTo>
                    <a:pt x="1" y="5243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26"/>
            <p:cNvSpPr/>
            <p:nvPr/>
          </p:nvSpPr>
          <p:spPr>
            <a:xfrm rot="-5400000">
              <a:off x="1614275" y="661375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26"/>
            <p:cNvSpPr/>
            <p:nvPr/>
          </p:nvSpPr>
          <p:spPr>
            <a:xfrm rot="-5400000">
              <a:off x="726950" y="28345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BODY_1">
    <p:spTree>
      <p:nvGrpSpPr>
        <p:cNvPr id="1" name="Shape 16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04" name="Google Shape;16104;p2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05" name="Google Shape;16105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6" name="Google Shape;16106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7" name="Google Shape;16107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8" name="Google Shape;16108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9" name="Google Shape;16109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0" name="Google Shape;16110;p27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1" name="Google Shape;16111;p27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2" name="Google Shape;16112;p27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3" name="Google Shape;16113;p27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4" name="Google Shape;16114;p27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5" name="Google Shape;16115;p27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6" name="Google Shape;16116;p27"/>
          <p:cNvSpPr/>
          <p:nvPr/>
        </p:nvSpPr>
        <p:spPr>
          <a:xfrm>
            <a:off x="8584493" y="25154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7" name="Google Shape;16117;p27"/>
          <p:cNvSpPr/>
          <p:nvPr/>
        </p:nvSpPr>
        <p:spPr>
          <a:xfrm>
            <a:off x="8690513" y="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18" name="Google Shape;16118;p27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6119" name="Google Shape;16119;p27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6120" name="Google Shape;16120;p2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1" name="Google Shape;16121;p2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2" name="Google Shape;16122;p2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3" name="Google Shape;16123;p2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4" name="Google Shape;16124;p2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5" name="Google Shape;16125;p2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6" name="Google Shape;16126;p2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7" name="Google Shape;16127;p2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8" name="Google Shape;16128;p2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9" name="Google Shape;16129;p2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0" name="Google Shape;16130;p2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1" name="Google Shape;16131;p2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2" name="Google Shape;16132;p2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3" name="Google Shape;16133;p2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4" name="Google Shape;16134;p2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5" name="Google Shape;16135;p2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6" name="Google Shape;16136;p2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7" name="Google Shape;16137;p2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8" name="Google Shape;16138;p2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9" name="Google Shape;16139;p2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0" name="Google Shape;16140;p2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1" name="Google Shape;16141;p2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2" name="Google Shape;16142;p2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3" name="Google Shape;16143;p2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4" name="Google Shape;16144;p2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5" name="Google Shape;16145;p2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6" name="Google Shape;16146;p2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7" name="Google Shape;16147;p2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8" name="Google Shape;16148;p2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9" name="Google Shape;16149;p2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0" name="Google Shape;16150;p2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1" name="Google Shape;16151;p2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2" name="Google Shape;16152;p2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3" name="Google Shape;16153;p2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4" name="Google Shape;16154;p2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5" name="Google Shape;16155;p2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6" name="Google Shape;16156;p2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7" name="Google Shape;16157;p2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8" name="Google Shape;16158;p2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9" name="Google Shape;16159;p2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0" name="Google Shape;16160;p2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1" name="Google Shape;16161;p2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2" name="Google Shape;16162;p2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3" name="Google Shape;16163;p2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4" name="Google Shape;16164;p2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5" name="Google Shape;16165;p2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6" name="Google Shape;16166;p2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7" name="Google Shape;16167;p2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8" name="Google Shape;16168;p2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9" name="Google Shape;16169;p2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0" name="Google Shape;16170;p2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1" name="Google Shape;16171;p2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2" name="Google Shape;16172;p2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3" name="Google Shape;16173;p2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4" name="Google Shape;16174;p2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5" name="Google Shape;16175;p2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6" name="Google Shape;16176;p2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7" name="Google Shape;16177;p2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8" name="Google Shape;16178;p2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9" name="Google Shape;16179;p2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0" name="Google Shape;16180;p2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1" name="Google Shape;16181;p2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2" name="Google Shape;16182;p2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3" name="Google Shape;16183;p2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4" name="Google Shape;16184;p2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5" name="Google Shape;16185;p2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6" name="Google Shape;16186;p2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7" name="Google Shape;16187;p2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8" name="Google Shape;16188;p2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9" name="Google Shape;16189;p2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0" name="Google Shape;16190;p2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1" name="Google Shape;16191;p2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2" name="Google Shape;16192;p2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3" name="Google Shape;16193;p2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4" name="Google Shape;16194;p2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5" name="Google Shape;16195;p2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6" name="Google Shape;16196;p2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7" name="Google Shape;16197;p2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8" name="Google Shape;16198;p2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9" name="Google Shape;16199;p2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0" name="Google Shape;16200;p2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1" name="Google Shape;16201;p2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2" name="Google Shape;16202;p2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3" name="Google Shape;16203;p2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4" name="Google Shape;16204;p2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5" name="Google Shape;16205;p2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6" name="Google Shape;16206;p2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7" name="Google Shape;16207;p2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8" name="Google Shape;16208;p2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9" name="Google Shape;16209;p2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0" name="Google Shape;16210;p2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1" name="Google Shape;16211;p2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2" name="Google Shape;16212;p2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3" name="Google Shape;16213;p2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4" name="Google Shape;16214;p2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5" name="Google Shape;16215;p2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6" name="Google Shape;16216;p2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7" name="Google Shape;16217;p2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8" name="Google Shape;16218;p2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9" name="Google Shape;16219;p2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0" name="Google Shape;16220;p2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1" name="Google Shape;16221;p2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2" name="Google Shape;16222;p2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3" name="Google Shape;16223;p2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4" name="Google Shape;16224;p2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5" name="Google Shape;16225;p2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6" name="Google Shape;16226;p2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7" name="Google Shape;16227;p2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8" name="Google Shape;16228;p2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9" name="Google Shape;16229;p2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0" name="Google Shape;16230;p2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1" name="Google Shape;16231;p2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2" name="Google Shape;16232;p2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3" name="Google Shape;16233;p2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4" name="Google Shape;16234;p2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5" name="Google Shape;16235;p2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6" name="Google Shape;16236;p2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7" name="Google Shape;16237;p2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8" name="Google Shape;16238;p2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9" name="Google Shape;16239;p2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0" name="Google Shape;16240;p2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1" name="Google Shape;16241;p2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2" name="Google Shape;16242;p2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3" name="Google Shape;16243;p2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4" name="Google Shape;16244;p2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5" name="Google Shape;16245;p2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6" name="Google Shape;16246;p2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7" name="Google Shape;16247;p2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8" name="Google Shape;16248;p2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9" name="Google Shape;16249;p2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0" name="Google Shape;16250;p2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1" name="Google Shape;16251;p2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2" name="Google Shape;16252;p2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3" name="Google Shape;16253;p2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4" name="Google Shape;16254;p2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5" name="Google Shape;16255;p2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6" name="Google Shape;16256;p2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7" name="Google Shape;16257;p2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8" name="Google Shape;16258;p2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9" name="Google Shape;16259;p2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0" name="Google Shape;16260;p2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1" name="Google Shape;16261;p2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2" name="Google Shape;16262;p2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3" name="Google Shape;16263;p2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4" name="Google Shape;16264;p2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5" name="Google Shape;16265;p2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6" name="Google Shape;16266;p2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7" name="Google Shape;16267;p2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8" name="Google Shape;16268;p2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9" name="Google Shape;16269;p2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0" name="Google Shape;16270;p2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1" name="Google Shape;16271;p2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2" name="Google Shape;16272;p2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3" name="Google Shape;16273;p2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4" name="Google Shape;16274;p2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5" name="Google Shape;16275;p2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6" name="Google Shape;16276;p2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7" name="Google Shape;16277;p2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8" name="Google Shape;16278;p2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9" name="Google Shape;16279;p2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0" name="Google Shape;16280;p2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1" name="Google Shape;16281;p2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2" name="Google Shape;16282;p2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3" name="Google Shape;16283;p2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4" name="Google Shape;16284;p2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5" name="Google Shape;16285;p2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6" name="Google Shape;16286;p2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7" name="Google Shape;16287;p2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8" name="Google Shape;16288;p2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9" name="Google Shape;16289;p2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0" name="Google Shape;16290;p2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1" name="Google Shape;16291;p2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2" name="Google Shape;16292;p2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3" name="Google Shape;16293;p2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4" name="Google Shape;16294;p2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5" name="Google Shape;16295;p2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6" name="Google Shape;16296;p2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7" name="Google Shape;16297;p2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8" name="Google Shape;16298;p2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9" name="Google Shape;16299;p2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0" name="Google Shape;16300;p2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1" name="Google Shape;16301;p2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2" name="Google Shape;16302;p2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3" name="Google Shape;16303;p2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4" name="Google Shape;16304;p2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5" name="Google Shape;16305;p2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6" name="Google Shape;16306;p2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7" name="Google Shape;16307;p2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8" name="Google Shape;16308;p2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9" name="Google Shape;16309;p2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0" name="Google Shape;16310;p2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1" name="Google Shape;16311;p2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2" name="Google Shape;16312;p2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3" name="Google Shape;16313;p2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4" name="Google Shape;16314;p2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5" name="Google Shape;16315;p2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6" name="Google Shape;16316;p2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7" name="Google Shape;16317;p2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8" name="Google Shape;16318;p2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9" name="Google Shape;16319;p2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0" name="Google Shape;16320;p2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1" name="Google Shape;16321;p2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2" name="Google Shape;16322;p2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3" name="Google Shape;16323;p2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4" name="Google Shape;16324;p2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5" name="Google Shape;16325;p2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6" name="Google Shape;16326;p2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7" name="Google Shape;16327;p2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8" name="Google Shape;16328;p2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9" name="Google Shape;16329;p2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0" name="Google Shape;16330;p2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1" name="Google Shape;16331;p2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2" name="Google Shape;16332;p2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3" name="Google Shape;16333;p2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4" name="Google Shape;16334;p2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5" name="Google Shape;16335;p2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6" name="Google Shape;16336;p2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7" name="Google Shape;16337;p2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8" name="Google Shape;16338;p2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9" name="Google Shape;16339;p2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0" name="Google Shape;16340;p2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1" name="Google Shape;16341;p2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2" name="Google Shape;16342;p2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3" name="Google Shape;16343;p2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4" name="Google Shape;16344;p2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5" name="Google Shape;16345;p2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6" name="Google Shape;16346;p2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7" name="Google Shape;16347;p2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8" name="Google Shape;16348;p2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9" name="Google Shape;16349;p2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0" name="Google Shape;16350;p2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1" name="Google Shape;16351;p2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2" name="Google Shape;16352;p2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3" name="Google Shape;16353;p2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4" name="Google Shape;16354;p2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5" name="Google Shape;16355;p2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6" name="Google Shape;16356;p2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7" name="Google Shape;16357;p2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8" name="Google Shape;16358;p2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9" name="Google Shape;16359;p2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0" name="Google Shape;16360;p2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1" name="Google Shape;16361;p2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2" name="Google Shape;16362;p2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3" name="Google Shape;16363;p2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4" name="Google Shape;16364;p2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5" name="Google Shape;16365;p2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6" name="Google Shape;16366;p2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7" name="Google Shape;16367;p2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8" name="Google Shape;16368;p2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9" name="Google Shape;16369;p2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0" name="Google Shape;16370;p2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1" name="Google Shape;16371;p2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2" name="Google Shape;16372;p2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3" name="Google Shape;16373;p2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4" name="Google Shape;16374;p2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5" name="Google Shape;16375;p2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6" name="Google Shape;16376;p2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7" name="Google Shape;16377;p2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8" name="Google Shape;16378;p2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9" name="Google Shape;16379;p2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0" name="Google Shape;16380;p2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1" name="Google Shape;16381;p2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2" name="Google Shape;16382;p2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3" name="Google Shape;16383;p2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4" name="Google Shape;16384;p2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5" name="Google Shape;16385;p2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6" name="Google Shape;16386;p2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7" name="Google Shape;16387;p2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8" name="Google Shape;16388;p2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9" name="Google Shape;16389;p2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0" name="Google Shape;16390;p2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1" name="Google Shape;16391;p2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2" name="Google Shape;16392;p2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3" name="Google Shape;16393;p2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4" name="Google Shape;16394;p2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5" name="Google Shape;16395;p2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6" name="Google Shape;16396;p2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7" name="Google Shape;16397;p2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8" name="Google Shape;16398;p2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9" name="Google Shape;16399;p2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0" name="Google Shape;16400;p2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1" name="Google Shape;16401;p2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2" name="Google Shape;16402;p2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3" name="Google Shape;16403;p2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4" name="Google Shape;16404;p2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5" name="Google Shape;16405;p2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6" name="Google Shape;16406;p2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7" name="Google Shape;16407;p2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8" name="Google Shape;16408;p2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9" name="Google Shape;16409;p2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0" name="Google Shape;16410;p2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1" name="Google Shape;16411;p2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2" name="Google Shape;16412;p2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3" name="Google Shape;16413;p2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4" name="Google Shape;16414;p2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5" name="Google Shape;16415;p2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6" name="Google Shape;16416;p2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7" name="Google Shape;16417;p2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8" name="Google Shape;16418;p2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9" name="Google Shape;16419;p2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0" name="Google Shape;16420;p2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1" name="Google Shape;16421;p2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2" name="Google Shape;16422;p2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23" name="Google Shape;16423;p27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16424" name="Google Shape;16424;p2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5" name="Google Shape;16425;p2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6" name="Google Shape;16426;p2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7" name="Google Shape;16427;p2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8" name="Google Shape;16428;p2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9" name="Google Shape;16429;p2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0" name="Google Shape;16430;p2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1" name="Google Shape;16431;p2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2" name="Google Shape;16432;p2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3" name="Google Shape;16433;p2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4" name="Google Shape;16434;p2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5" name="Google Shape;16435;p2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6" name="Google Shape;16436;p2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7" name="Google Shape;16437;p2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8" name="Google Shape;16438;p2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9" name="Google Shape;16439;p2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0" name="Google Shape;16440;p2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1" name="Google Shape;16441;p2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2" name="Google Shape;16442;p2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3" name="Google Shape;16443;p2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4" name="Google Shape;16444;p2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5" name="Google Shape;16445;p2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6" name="Google Shape;16446;p2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7" name="Google Shape;16447;p2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8" name="Google Shape;16448;p2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9" name="Google Shape;16449;p2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0" name="Google Shape;16450;p2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1" name="Google Shape;16451;p2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2" name="Google Shape;16452;p2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3" name="Google Shape;16453;p2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4" name="Google Shape;16454;p2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5" name="Google Shape;16455;p2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6" name="Google Shape;16456;p2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7" name="Google Shape;16457;p2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8" name="Google Shape;16458;p2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9" name="Google Shape;16459;p2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0" name="Google Shape;16460;p2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1" name="Google Shape;16461;p2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2" name="Google Shape;16462;p2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3" name="Google Shape;16463;p2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4" name="Google Shape;16464;p2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5" name="Google Shape;16465;p2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6" name="Google Shape;16466;p2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7" name="Google Shape;16467;p2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8" name="Google Shape;16468;p2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9" name="Google Shape;16469;p2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0" name="Google Shape;16470;p2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1" name="Google Shape;16471;p2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2" name="Google Shape;16472;p2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3" name="Google Shape;16473;p2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4" name="Google Shape;16474;p2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5" name="Google Shape;16475;p2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6" name="Google Shape;16476;p2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7" name="Google Shape;16477;p2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8" name="Google Shape;16478;p2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9" name="Google Shape;16479;p2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0" name="Google Shape;16480;p2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1" name="Google Shape;16481;p2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2" name="Google Shape;16482;p2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3" name="Google Shape;16483;p2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4" name="Google Shape;16484;p2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5" name="Google Shape;16485;p2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6" name="Google Shape;16486;p2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7" name="Google Shape;16487;p2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8" name="Google Shape;16488;p2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9" name="Google Shape;16489;p2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0" name="Google Shape;16490;p2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1" name="Google Shape;16491;p2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2" name="Google Shape;16492;p2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3" name="Google Shape;16493;p2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4" name="Google Shape;16494;p2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5" name="Google Shape;16495;p2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6" name="Google Shape;16496;p2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7" name="Google Shape;16497;p2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8" name="Google Shape;16498;p2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9" name="Google Shape;16499;p2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0" name="Google Shape;16500;p2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1" name="Google Shape;16501;p2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2" name="Google Shape;16502;p2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3" name="Google Shape;16503;p2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4" name="Google Shape;16504;p2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5" name="Google Shape;16505;p2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6" name="Google Shape;16506;p2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7" name="Google Shape;16507;p2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8" name="Google Shape;16508;p2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9" name="Google Shape;16509;p2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0" name="Google Shape;16510;p2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1" name="Google Shape;16511;p2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2" name="Google Shape;16512;p2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3" name="Google Shape;16513;p2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4" name="Google Shape;16514;p2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5" name="Google Shape;16515;p2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6" name="Google Shape;16516;p2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7" name="Google Shape;16517;p2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8" name="Google Shape;16518;p2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9" name="Google Shape;16519;p2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0" name="Google Shape;16520;p2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1" name="Google Shape;16521;p2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2" name="Google Shape;16522;p2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3" name="Google Shape;16523;p2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4" name="Google Shape;16524;p2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5" name="Google Shape;16525;p2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6" name="Google Shape;16526;p2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7" name="Google Shape;16527;p2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8" name="Google Shape;16528;p2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9" name="Google Shape;16529;p2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0" name="Google Shape;16530;p2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1" name="Google Shape;16531;p2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2" name="Google Shape;16532;p2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3" name="Google Shape;16533;p2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4" name="Google Shape;16534;p2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5" name="Google Shape;16535;p2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6" name="Google Shape;16536;p2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7" name="Google Shape;16537;p2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8" name="Google Shape;16538;p2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9" name="Google Shape;16539;p2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0" name="Google Shape;16540;p2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1" name="Google Shape;16541;p2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2" name="Google Shape;16542;p2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3" name="Google Shape;16543;p2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4" name="Google Shape;16544;p2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5" name="Google Shape;16545;p2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6" name="Google Shape;16546;p2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7" name="Google Shape;16547;p2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8" name="Google Shape;16548;p2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9" name="Google Shape;16549;p2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0" name="Google Shape;16550;p2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1" name="Google Shape;16551;p2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2" name="Google Shape;16552;p2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3" name="Google Shape;16553;p2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4" name="Google Shape;16554;p2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5" name="Google Shape;16555;p2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6" name="Google Shape;16556;p2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7" name="Google Shape;16557;p2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8" name="Google Shape;16558;p2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9" name="Google Shape;16559;p2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0" name="Google Shape;16560;p2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1" name="Google Shape;16561;p2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2" name="Google Shape;16562;p2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3" name="Google Shape;16563;p2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4" name="Google Shape;16564;p2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5" name="Google Shape;16565;p2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6" name="Google Shape;16566;p2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7" name="Google Shape;16567;p2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8" name="Google Shape;16568;p2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9" name="Google Shape;16569;p2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0" name="Google Shape;16570;p2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1" name="Google Shape;16571;p2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2" name="Google Shape;16572;p2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3" name="Google Shape;16573;p2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4" name="Google Shape;16574;p2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5" name="Google Shape;16575;p2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6" name="Google Shape;16576;p2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7" name="Google Shape;16577;p2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8" name="Google Shape;16578;p2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9" name="Google Shape;16579;p2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0" name="Google Shape;16580;p2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1" name="Google Shape;16581;p2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2" name="Google Shape;16582;p2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3" name="Google Shape;16583;p2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4" name="Google Shape;16584;p2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5" name="Google Shape;16585;p2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6" name="Google Shape;16586;p2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7" name="Google Shape;16587;p2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8" name="Google Shape;16588;p2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9" name="Google Shape;16589;p2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0" name="Google Shape;16590;p2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1" name="Google Shape;16591;p2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2" name="Google Shape;16592;p2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3" name="Google Shape;16593;p2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4" name="Google Shape;16594;p2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5" name="Google Shape;16595;p2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6" name="Google Shape;16596;p2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7" name="Google Shape;16597;p2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8" name="Google Shape;16598;p2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9" name="Google Shape;16599;p2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0" name="Google Shape;16600;p2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1" name="Google Shape;16601;p2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2" name="Google Shape;16602;p2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3" name="Google Shape;16603;p2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4" name="Google Shape;16604;p2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5" name="Google Shape;16605;p2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6" name="Google Shape;16606;p2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7" name="Google Shape;16607;p2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8" name="Google Shape;16608;p2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9" name="Google Shape;16609;p2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0" name="Google Shape;16610;p2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1" name="Google Shape;16611;p2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2" name="Google Shape;16612;p2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3" name="Google Shape;16613;p2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4" name="Google Shape;16614;p2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5" name="Google Shape;16615;p2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6" name="Google Shape;16616;p2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7" name="Google Shape;16617;p2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8" name="Google Shape;16618;p2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9" name="Google Shape;16619;p2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0" name="Google Shape;16620;p2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1" name="Google Shape;16621;p2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2" name="Google Shape;16622;p2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3" name="Google Shape;16623;p2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4" name="Google Shape;16624;p2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5" name="Google Shape;16625;p2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6" name="Google Shape;16626;p2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7" name="Google Shape;16627;p2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8" name="Google Shape;16628;p2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9" name="Google Shape;16629;p2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0" name="Google Shape;16630;p2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1" name="Google Shape;16631;p2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2" name="Google Shape;16632;p2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3" name="Google Shape;16633;p2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4" name="Google Shape;16634;p2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5" name="Google Shape;16635;p2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6" name="Google Shape;16636;p2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7" name="Google Shape;16637;p2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8" name="Google Shape;16638;p2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9" name="Google Shape;16639;p2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0" name="Google Shape;16640;p2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1" name="Google Shape;16641;p2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2" name="Google Shape;16642;p2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3" name="Google Shape;16643;p2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4" name="Google Shape;16644;p2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5" name="Google Shape;16645;p2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6" name="Google Shape;16646;p2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7" name="Google Shape;16647;p2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8" name="Google Shape;16648;p2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9" name="Google Shape;16649;p2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0" name="Google Shape;16650;p2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1" name="Google Shape;16651;p2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2" name="Google Shape;16652;p2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3" name="Google Shape;16653;p2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4" name="Google Shape;16654;p2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5" name="Google Shape;16655;p2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6" name="Google Shape;16656;p2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7" name="Google Shape;16657;p2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8" name="Google Shape;16658;p2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9" name="Google Shape;16659;p2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0" name="Google Shape;16660;p2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1" name="Google Shape;16661;p2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2" name="Google Shape;16662;p2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3" name="Google Shape;16663;p2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4" name="Google Shape;16664;p2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5" name="Google Shape;16665;p2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6" name="Google Shape;16666;p2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7" name="Google Shape;16667;p2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8" name="Google Shape;16668;p2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9" name="Google Shape;16669;p2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0" name="Google Shape;16670;p2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1" name="Google Shape;16671;p2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2" name="Google Shape;16672;p2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3" name="Google Shape;16673;p2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4" name="Google Shape;16674;p2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5" name="Google Shape;16675;p2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6" name="Google Shape;16676;p2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7" name="Google Shape;16677;p2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8" name="Google Shape;16678;p2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9" name="Google Shape;16679;p2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0" name="Google Shape;16680;p2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1" name="Google Shape;16681;p2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2" name="Google Shape;16682;p2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3" name="Google Shape;16683;p2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4" name="Google Shape;16684;p2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5" name="Google Shape;16685;p2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6" name="Google Shape;16686;p2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7" name="Google Shape;16687;p2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8" name="Google Shape;16688;p2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9" name="Google Shape;16689;p2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0" name="Google Shape;16690;p2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1" name="Google Shape;16691;p2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2" name="Google Shape;16692;p2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3" name="Google Shape;16693;p2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4" name="Google Shape;16694;p2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5" name="Google Shape;16695;p2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6" name="Google Shape;16696;p2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7" name="Google Shape;16697;p2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8" name="Google Shape;16698;p2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9" name="Google Shape;16699;p2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0" name="Google Shape;16700;p2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1" name="Google Shape;16701;p2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2" name="Google Shape;16702;p2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3" name="Google Shape;16703;p2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4" name="Google Shape;16704;p2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5" name="Google Shape;16705;p2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6" name="Google Shape;16706;p2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7" name="Google Shape;16707;p2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8" name="Google Shape;16708;p2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9" name="Google Shape;16709;p2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0" name="Google Shape;16710;p2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1" name="Google Shape;16711;p2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2" name="Google Shape;16712;p2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3" name="Google Shape;16713;p2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4" name="Google Shape;16714;p2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5" name="Google Shape;16715;p2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6" name="Google Shape;16716;p2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7" name="Google Shape;16717;p2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8" name="Google Shape;16718;p2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9" name="Google Shape;16719;p2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0" name="Google Shape;16720;p2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1" name="Google Shape;16721;p2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2" name="Google Shape;16722;p2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3" name="Google Shape;16723;p2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4" name="Google Shape;16724;p2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5" name="Google Shape;16725;p2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6" name="Google Shape;16726;p2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7" name="Google Shape;16727;p2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8" name="Google Shape;16728;p2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9" name="Google Shape;16729;p2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0" name="Google Shape;16730;p2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1" name="Google Shape;16731;p2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2" name="Google Shape;16732;p2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3" name="Google Shape;16733;p2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4" name="Google Shape;16734;p2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5" name="Google Shape;16735;p2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36" name="Google Shape;16736;p27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16737" name="Google Shape;16737;p2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8" name="Google Shape;16738;p2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9" name="Google Shape;16739;p2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0" name="Google Shape;16740;p2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1" name="Google Shape;16741;p2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2" name="Google Shape;16742;p2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3" name="Google Shape;16743;p2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4" name="Google Shape;16744;p2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5" name="Google Shape;16745;p2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6" name="Google Shape;16746;p2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7" name="Google Shape;16747;p2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8" name="Google Shape;16748;p2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9" name="Google Shape;16749;p2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0" name="Google Shape;16750;p2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1" name="Google Shape;16751;p2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2" name="Google Shape;16752;p2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3" name="Google Shape;16753;p2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4" name="Google Shape;16754;p2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5" name="Google Shape;16755;p2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6" name="Google Shape;16756;p2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7" name="Google Shape;16757;p2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8" name="Google Shape;16758;p2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9" name="Google Shape;16759;p2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0" name="Google Shape;16760;p2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1" name="Google Shape;16761;p2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2" name="Google Shape;16762;p2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3" name="Google Shape;16763;p2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4" name="Google Shape;16764;p2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5" name="Google Shape;16765;p2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6" name="Google Shape;16766;p2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7" name="Google Shape;16767;p2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8" name="Google Shape;16768;p2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9" name="Google Shape;16769;p2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0" name="Google Shape;16770;p2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1" name="Google Shape;16771;p2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2" name="Google Shape;16772;p2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3" name="Google Shape;16773;p2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4" name="Google Shape;16774;p2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5" name="Google Shape;16775;p2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6" name="Google Shape;16776;p2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7" name="Google Shape;16777;p2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8" name="Google Shape;16778;p2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9" name="Google Shape;16779;p2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0" name="Google Shape;16780;p2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1" name="Google Shape;16781;p2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2" name="Google Shape;16782;p2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3" name="Google Shape;16783;p2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4" name="Google Shape;16784;p2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5" name="Google Shape;16785;p2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6" name="Google Shape;16786;p2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7" name="Google Shape;16787;p2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8" name="Google Shape;16788;p2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9" name="Google Shape;16789;p2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0" name="Google Shape;16790;p2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1" name="Google Shape;16791;p2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2" name="Google Shape;16792;p2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3" name="Google Shape;16793;p2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4" name="Google Shape;16794;p2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5" name="Google Shape;16795;p2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6" name="Google Shape;16796;p2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7" name="Google Shape;16797;p2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8" name="Google Shape;16798;p2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9" name="Google Shape;16799;p2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0" name="Google Shape;16800;p2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1" name="Google Shape;16801;p2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2" name="Google Shape;16802;p2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3" name="Google Shape;16803;p2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4" name="Google Shape;16804;p2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5" name="Google Shape;16805;p2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6" name="Google Shape;16806;p2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7" name="Google Shape;16807;p2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8" name="Google Shape;16808;p2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9" name="Google Shape;16809;p2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0" name="Google Shape;16810;p2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1" name="Google Shape;16811;p2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2" name="Google Shape;16812;p2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3" name="Google Shape;16813;p2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4" name="Google Shape;16814;p2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5" name="Google Shape;16815;p2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6" name="Google Shape;16816;p2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7" name="Google Shape;16817;p2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8" name="Google Shape;16818;p2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9" name="Google Shape;16819;p2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0" name="Google Shape;16820;p2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1" name="Google Shape;16821;p2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2" name="Google Shape;16822;p2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3" name="Google Shape;16823;p2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4" name="Google Shape;16824;p2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5" name="Google Shape;16825;p2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6" name="Google Shape;16826;p2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7" name="Google Shape;16827;p2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8" name="Google Shape;16828;p2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9" name="Google Shape;16829;p2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0" name="Google Shape;16830;p2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1" name="Google Shape;16831;p2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2" name="Google Shape;16832;p2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3" name="Google Shape;16833;p2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4" name="Google Shape;16834;p2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5" name="Google Shape;16835;p2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6" name="Google Shape;16836;p2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7" name="Google Shape;16837;p2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8" name="Google Shape;16838;p2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9" name="Google Shape;16839;p2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0" name="Google Shape;16840;p2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1" name="Google Shape;16841;p2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2" name="Google Shape;16842;p2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3" name="Google Shape;16843;p2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4" name="Google Shape;16844;p2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5" name="Google Shape;16845;p2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6" name="Google Shape;16846;p2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7" name="Google Shape;16847;p2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8" name="Google Shape;16848;p2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9" name="Google Shape;16849;p2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0" name="Google Shape;16850;p2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1" name="Google Shape;16851;p2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2" name="Google Shape;16852;p2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3" name="Google Shape;16853;p2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4" name="Google Shape;16854;p2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5" name="Google Shape;16855;p2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6" name="Google Shape;16856;p2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7" name="Google Shape;16857;p2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8" name="Google Shape;16858;p2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9" name="Google Shape;16859;p2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0" name="Google Shape;16860;p2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1" name="Google Shape;16861;p2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2" name="Google Shape;16862;p2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3" name="Google Shape;16863;p2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4" name="Google Shape;16864;p2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5" name="Google Shape;16865;p2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6" name="Google Shape;16866;p2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7" name="Google Shape;16867;p2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8" name="Google Shape;16868;p2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9" name="Google Shape;16869;p2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0" name="Google Shape;16870;p2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1" name="Google Shape;16871;p2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2" name="Google Shape;16872;p2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3" name="Google Shape;16873;p2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4" name="Google Shape;16874;p2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5" name="Google Shape;16875;p2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6" name="Google Shape;16876;p2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7" name="Google Shape;16877;p2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8" name="Google Shape;16878;p2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9" name="Google Shape;16879;p2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0" name="Google Shape;16880;p2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1" name="Google Shape;16881;p2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2" name="Google Shape;16882;p2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3" name="Google Shape;16883;p2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4" name="Google Shape;16884;p2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5" name="Google Shape;16885;p2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6" name="Google Shape;16886;p2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7" name="Google Shape;16887;p2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8" name="Google Shape;16888;p2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9" name="Google Shape;16889;p2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0" name="Google Shape;16890;p2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1" name="Google Shape;16891;p2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2" name="Google Shape;16892;p2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3" name="Google Shape;16893;p2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4" name="Google Shape;16894;p2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5" name="Google Shape;16895;p2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6" name="Google Shape;16896;p2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7" name="Google Shape;16897;p2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8" name="Google Shape;16898;p2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9" name="Google Shape;16899;p2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0" name="Google Shape;16900;p2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1" name="Google Shape;16901;p2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2" name="Google Shape;16902;p2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3" name="Google Shape;16903;p2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4" name="Google Shape;16904;p2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5" name="Google Shape;16905;p2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6" name="Google Shape;16906;p2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7" name="Google Shape;16907;p2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8" name="Google Shape;16908;p2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9" name="Google Shape;16909;p2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0" name="Google Shape;16910;p2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1" name="Google Shape;16911;p2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2" name="Google Shape;16912;p2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3" name="Google Shape;16913;p2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4" name="Google Shape;16914;p2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5" name="Google Shape;16915;p2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6" name="Google Shape;16916;p2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7" name="Google Shape;16917;p2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8" name="Google Shape;16918;p2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9" name="Google Shape;16919;p2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0" name="Google Shape;16920;p2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1" name="Google Shape;16921;p2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2" name="Google Shape;16922;p2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3" name="Google Shape;16923;p2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4" name="Google Shape;16924;p2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5" name="Google Shape;16925;p2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6" name="Google Shape;16926;p2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7" name="Google Shape;16927;p2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8" name="Google Shape;16928;p2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9" name="Google Shape;16929;p2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0" name="Google Shape;16930;p2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1" name="Google Shape;16931;p2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2" name="Google Shape;16932;p2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3" name="Google Shape;16933;p2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4" name="Google Shape;16934;p2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5" name="Google Shape;16935;p2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6" name="Google Shape;16936;p2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7" name="Google Shape;16937;p2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8" name="Google Shape;16938;p2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9" name="Google Shape;16939;p2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0" name="Google Shape;16940;p2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1" name="Google Shape;16941;p2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2" name="Google Shape;16942;p2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3" name="Google Shape;16943;p2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4" name="Google Shape;16944;p2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5" name="Google Shape;16945;p2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6" name="Google Shape;16946;p2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TWO_COLUMNS_2">
    <p:spTree>
      <p:nvGrpSpPr>
        <p:cNvPr id="1" name="Shape 16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48" name="Google Shape;16948;p2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49" name="Google Shape;16949;p28"/>
          <p:cNvGrpSpPr/>
          <p:nvPr/>
        </p:nvGrpSpPr>
        <p:grpSpPr>
          <a:xfrm>
            <a:off x="-69309" y="-134100"/>
            <a:ext cx="10424313" cy="5363725"/>
            <a:chOff x="-69309" y="-134100"/>
            <a:chExt cx="10424313" cy="5363725"/>
          </a:xfrm>
        </p:grpSpPr>
        <p:grpSp>
          <p:nvGrpSpPr>
            <p:cNvPr id="16950" name="Google Shape;16950;p28"/>
            <p:cNvGrpSpPr/>
            <p:nvPr/>
          </p:nvGrpSpPr>
          <p:grpSpPr>
            <a:xfrm>
              <a:off x="6553900" y="699318"/>
              <a:ext cx="3801104" cy="3744866"/>
              <a:chOff x="885350" y="1936275"/>
              <a:chExt cx="1010475" cy="995525"/>
            </a:xfrm>
          </p:grpSpPr>
          <p:sp>
            <p:nvSpPr>
              <p:cNvPr id="16951" name="Google Shape;16951;p2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2" name="Google Shape;16952;p2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3" name="Google Shape;16953;p2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4" name="Google Shape;16954;p2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5" name="Google Shape;16955;p2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6" name="Google Shape;16956;p2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7" name="Google Shape;16957;p2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8" name="Google Shape;16958;p2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9" name="Google Shape;16959;p2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0" name="Google Shape;16960;p2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1" name="Google Shape;16961;p2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2" name="Google Shape;16962;p2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3" name="Google Shape;16963;p2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4" name="Google Shape;16964;p2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5" name="Google Shape;16965;p2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6" name="Google Shape;16966;p2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7" name="Google Shape;16967;p2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8" name="Google Shape;16968;p2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9" name="Google Shape;16969;p2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0" name="Google Shape;16970;p2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1" name="Google Shape;16971;p2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2" name="Google Shape;16972;p2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3" name="Google Shape;16973;p2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4" name="Google Shape;16974;p2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5" name="Google Shape;16975;p2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6" name="Google Shape;16976;p2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7" name="Google Shape;16977;p2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8" name="Google Shape;16978;p2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9" name="Google Shape;16979;p2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0" name="Google Shape;16980;p2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1" name="Google Shape;16981;p2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2" name="Google Shape;16982;p2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3" name="Google Shape;16983;p2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4" name="Google Shape;16984;p2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5" name="Google Shape;16985;p2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6" name="Google Shape;16986;p2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7" name="Google Shape;16987;p2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8" name="Google Shape;16988;p2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9" name="Google Shape;16989;p2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0" name="Google Shape;16990;p2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1" name="Google Shape;16991;p2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2" name="Google Shape;16992;p2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3" name="Google Shape;16993;p2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4" name="Google Shape;16994;p2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5" name="Google Shape;16995;p2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6" name="Google Shape;16996;p2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7" name="Google Shape;16997;p2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8" name="Google Shape;16998;p2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9" name="Google Shape;16999;p2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0" name="Google Shape;17000;p2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1" name="Google Shape;17001;p2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2" name="Google Shape;17002;p2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3" name="Google Shape;17003;p2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4" name="Google Shape;17004;p2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5" name="Google Shape;17005;p2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6" name="Google Shape;17006;p2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7" name="Google Shape;17007;p2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8" name="Google Shape;17008;p2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9" name="Google Shape;17009;p2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0" name="Google Shape;17010;p2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1" name="Google Shape;17011;p2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2" name="Google Shape;17012;p2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3" name="Google Shape;17013;p2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4" name="Google Shape;17014;p2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5" name="Google Shape;17015;p2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6" name="Google Shape;17016;p2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7" name="Google Shape;17017;p2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8" name="Google Shape;17018;p2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9" name="Google Shape;17019;p2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0" name="Google Shape;17020;p2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1" name="Google Shape;17021;p2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2" name="Google Shape;17022;p2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3" name="Google Shape;17023;p2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4" name="Google Shape;17024;p2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5" name="Google Shape;17025;p2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6" name="Google Shape;17026;p2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7" name="Google Shape;17027;p2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8" name="Google Shape;17028;p2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9" name="Google Shape;17029;p2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0" name="Google Shape;17030;p2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1" name="Google Shape;17031;p2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2" name="Google Shape;17032;p2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3" name="Google Shape;17033;p2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4" name="Google Shape;17034;p2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5" name="Google Shape;17035;p2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6" name="Google Shape;17036;p2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7" name="Google Shape;17037;p2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8" name="Google Shape;17038;p2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9" name="Google Shape;17039;p2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0" name="Google Shape;17040;p2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1" name="Google Shape;17041;p2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2" name="Google Shape;17042;p2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3" name="Google Shape;17043;p2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4" name="Google Shape;17044;p2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5" name="Google Shape;17045;p2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6" name="Google Shape;17046;p2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7" name="Google Shape;17047;p2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8" name="Google Shape;17048;p2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9" name="Google Shape;17049;p2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0" name="Google Shape;17050;p2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1" name="Google Shape;17051;p2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2" name="Google Shape;17052;p2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3" name="Google Shape;17053;p2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4" name="Google Shape;17054;p2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5" name="Google Shape;17055;p2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6" name="Google Shape;17056;p2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7" name="Google Shape;17057;p2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8" name="Google Shape;17058;p2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9" name="Google Shape;17059;p2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0" name="Google Shape;17060;p2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1" name="Google Shape;17061;p2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2" name="Google Shape;17062;p2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3" name="Google Shape;17063;p2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4" name="Google Shape;17064;p2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5" name="Google Shape;17065;p2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6" name="Google Shape;17066;p2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7" name="Google Shape;17067;p2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8" name="Google Shape;17068;p2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9" name="Google Shape;17069;p2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0" name="Google Shape;17070;p2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1" name="Google Shape;17071;p2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2" name="Google Shape;17072;p2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3" name="Google Shape;17073;p2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4" name="Google Shape;17074;p2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5" name="Google Shape;17075;p2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6" name="Google Shape;17076;p2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7" name="Google Shape;17077;p2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8" name="Google Shape;17078;p2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9" name="Google Shape;17079;p2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0" name="Google Shape;17080;p2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1" name="Google Shape;17081;p2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2" name="Google Shape;17082;p2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3" name="Google Shape;17083;p2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4" name="Google Shape;17084;p2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5" name="Google Shape;17085;p2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6" name="Google Shape;17086;p2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7" name="Google Shape;17087;p2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8" name="Google Shape;17088;p2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9" name="Google Shape;17089;p2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0" name="Google Shape;17090;p2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1" name="Google Shape;17091;p2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2" name="Google Shape;17092;p2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3" name="Google Shape;17093;p2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4" name="Google Shape;17094;p2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5" name="Google Shape;17095;p2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6" name="Google Shape;17096;p2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7" name="Google Shape;17097;p2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8" name="Google Shape;17098;p2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9" name="Google Shape;17099;p2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0" name="Google Shape;17100;p2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1" name="Google Shape;17101;p2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2" name="Google Shape;17102;p2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3" name="Google Shape;17103;p2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4" name="Google Shape;17104;p2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5" name="Google Shape;17105;p2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6" name="Google Shape;17106;p2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7" name="Google Shape;17107;p2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8" name="Google Shape;17108;p2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9" name="Google Shape;17109;p2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0" name="Google Shape;17110;p2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1" name="Google Shape;17111;p2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2" name="Google Shape;17112;p2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3" name="Google Shape;17113;p2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4" name="Google Shape;17114;p2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5" name="Google Shape;17115;p2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6" name="Google Shape;17116;p2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7" name="Google Shape;17117;p2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8" name="Google Shape;17118;p2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9" name="Google Shape;17119;p2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0" name="Google Shape;17120;p2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1" name="Google Shape;17121;p2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2" name="Google Shape;17122;p2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3" name="Google Shape;17123;p2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4" name="Google Shape;17124;p2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5" name="Google Shape;17125;p2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6" name="Google Shape;17126;p2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7" name="Google Shape;17127;p2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8" name="Google Shape;17128;p2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9" name="Google Shape;17129;p2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0" name="Google Shape;17130;p2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1" name="Google Shape;17131;p2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2" name="Google Shape;17132;p2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3" name="Google Shape;17133;p2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4" name="Google Shape;17134;p2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5" name="Google Shape;17135;p2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6" name="Google Shape;17136;p2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7" name="Google Shape;17137;p2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8" name="Google Shape;17138;p2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9" name="Google Shape;17139;p2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0" name="Google Shape;17140;p2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1" name="Google Shape;17141;p2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2" name="Google Shape;17142;p2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3" name="Google Shape;17143;p2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4" name="Google Shape;17144;p2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5" name="Google Shape;17145;p2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6" name="Google Shape;17146;p2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7" name="Google Shape;17147;p2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8" name="Google Shape;17148;p2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9" name="Google Shape;17149;p2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0" name="Google Shape;17150;p2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1" name="Google Shape;17151;p2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2" name="Google Shape;17152;p2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3" name="Google Shape;17153;p2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4" name="Google Shape;17154;p2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5" name="Google Shape;17155;p2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6" name="Google Shape;17156;p2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7" name="Google Shape;17157;p2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8" name="Google Shape;17158;p2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9" name="Google Shape;17159;p2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0" name="Google Shape;17160;p2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61" name="Google Shape;17161;p28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28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28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28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28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28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67" name="Google Shape;17167;p28"/>
            <p:cNvGrpSpPr/>
            <p:nvPr/>
          </p:nvGrpSpPr>
          <p:grpSpPr>
            <a:xfrm>
              <a:off x="-69309" y="2949253"/>
              <a:ext cx="2277975" cy="425325"/>
              <a:chOff x="-69309" y="2949253"/>
              <a:chExt cx="2277975" cy="425325"/>
            </a:xfrm>
          </p:grpSpPr>
          <p:sp>
            <p:nvSpPr>
              <p:cNvPr id="17168" name="Google Shape;17168;p28"/>
              <p:cNvSpPr/>
              <p:nvPr/>
            </p:nvSpPr>
            <p:spPr>
              <a:xfrm rot="-5400000">
                <a:off x="933903" y="1983066"/>
                <a:ext cx="308575" cy="22409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89638" fill="none" extrusionOk="0">
                    <a:moveTo>
                      <a:pt x="12342" y="1"/>
                    </a:moveTo>
                    <a:lnTo>
                      <a:pt x="12342" y="22878"/>
                    </a:lnTo>
                    <a:lnTo>
                      <a:pt x="1643" y="33083"/>
                    </a:lnTo>
                    <a:lnTo>
                      <a:pt x="0" y="8963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9" name="Google Shape;17169;p28"/>
              <p:cNvSpPr/>
              <p:nvPr/>
            </p:nvSpPr>
            <p:spPr>
              <a:xfrm rot="-5400000">
                <a:off x="345241" y="2612903"/>
                <a:ext cx="289550" cy="11186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0" name="Google Shape;17170;p28"/>
              <p:cNvSpPr/>
              <p:nvPr/>
            </p:nvSpPr>
            <p:spPr>
              <a:xfrm rot="-5400000">
                <a:off x="172403" y="2921491"/>
                <a:ext cx="240150" cy="666025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TITLE_ONLY_1">
    <p:spTree>
      <p:nvGrpSpPr>
        <p:cNvPr id="1" name="Shape 17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72" name="Google Shape;17172;p2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73" name="Google Shape;17173;p29"/>
          <p:cNvGrpSpPr/>
          <p:nvPr/>
        </p:nvGrpSpPr>
        <p:grpSpPr>
          <a:xfrm>
            <a:off x="140725" y="-96075"/>
            <a:ext cx="3412563" cy="4994388"/>
            <a:chOff x="140725" y="-96075"/>
            <a:chExt cx="3412563" cy="4994388"/>
          </a:xfrm>
        </p:grpSpPr>
        <p:sp>
          <p:nvSpPr>
            <p:cNvPr id="17174" name="Google Shape;17174;p29"/>
            <p:cNvSpPr/>
            <p:nvPr/>
          </p:nvSpPr>
          <p:spPr>
            <a:xfrm rot="5400000">
              <a:off x="2665575" y="40106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5" name="Google Shape;17175;p29"/>
            <p:cNvSpPr/>
            <p:nvPr/>
          </p:nvSpPr>
          <p:spPr>
            <a:xfrm rot="5400000">
              <a:off x="2276488" y="4280338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29"/>
            <p:cNvSpPr/>
            <p:nvPr/>
          </p:nvSpPr>
          <p:spPr>
            <a:xfrm>
              <a:off x="140725" y="-46675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29"/>
            <p:cNvSpPr/>
            <p:nvPr/>
          </p:nvSpPr>
          <p:spPr>
            <a:xfrm>
              <a:off x="320000" y="-9607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29"/>
            <p:cNvSpPr/>
            <p:nvPr/>
          </p:nvSpPr>
          <p:spPr>
            <a:xfrm>
              <a:off x="449825" y="-96075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9" name="Google Shape;17179;p29"/>
          <p:cNvGrpSpPr/>
          <p:nvPr/>
        </p:nvGrpSpPr>
        <p:grpSpPr>
          <a:xfrm>
            <a:off x="4467000" y="4751500"/>
            <a:ext cx="1028550" cy="1006975"/>
            <a:chOff x="367000" y="3270000"/>
            <a:chExt cx="1028550" cy="1006975"/>
          </a:xfrm>
        </p:grpSpPr>
        <p:sp>
          <p:nvSpPr>
            <p:cNvPr id="17180" name="Google Shape;17180;p29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29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29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29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29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29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29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29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29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29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29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29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29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29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29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29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29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29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29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29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29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29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29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29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29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29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29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7" name="Google Shape;17207;p29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29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29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29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29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29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29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29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29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29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29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8" name="Google Shape;17218;p29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29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29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29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29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29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29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29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29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29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29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29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29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29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29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29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4" name="Google Shape;17234;p29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5" name="Google Shape;17235;p29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29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29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8" name="Google Shape;17238;p29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9" name="Google Shape;17239;p29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29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29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29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29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29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29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29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29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29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29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29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29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29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29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29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29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29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29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29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29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29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29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29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3" name="Google Shape;17263;p29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4" name="Google Shape;17264;p29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29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29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29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29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29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29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29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29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29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29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29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29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29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29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29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29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29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2" name="Google Shape;17282;p29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3" name="Google Shape;17283;p29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29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29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29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29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29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29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29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29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29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3" name="Google Shape;17293;p29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4" name="Google Shape;17294;p29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29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29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29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29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29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29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29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29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29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29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29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6" name="Google Shape;17306;p29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29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8" name="Google Shape;17308;p29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9" name="Google Shape;17309;p29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0" name="Google Shape;17310;p29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1" name="Google Shape;17311;p29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2" name="Google Shape;17312;p29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3" name="Google Shape;17313;p29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4" name="Google Shape;17314;p29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5" name="Google Shape;17315;p29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29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29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8" name="Google Shape;17318;p29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9" name="Google Shape;17319;p29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29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29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29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3" name="Google Shape;17323;p29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29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29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29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29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29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29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29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29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29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29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29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29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29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29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29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29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29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29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29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29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29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29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29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29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29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29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29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29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29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29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29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29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29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29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29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29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29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29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29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29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29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29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29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29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29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29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29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29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29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29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29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29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29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29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29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29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29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29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29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29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29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29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29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29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29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29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29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29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29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29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29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29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29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29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29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29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29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29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29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29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29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29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29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29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29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29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29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29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29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29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29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29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29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29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29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29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29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29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29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29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29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29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29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29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29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29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29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29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29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29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29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29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29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29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29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29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29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29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29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29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29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29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29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29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29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29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29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29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29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29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29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29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29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29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29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29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29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29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29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29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29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29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29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29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29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29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29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1" name="Google Shape;17471;p29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2" name="Google Shape;17472;p29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29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29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29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29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29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29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29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29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29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2" name="Google Shape;17482;p29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3" name="Google Shape;17483;p29"/>
          <p:cNvGrpSpPr/>
          <p:nvPr/>
        </p:nvGrpSpPr>
        <p:grpSpPr>
          <a:xfrm>
            <a:off x="6737850" y="-218400"/>
            <a:ext cx="1004900" cy="945775"/>
            <a:chOff x="1425100" y="3295850"/>
            <a:chExt cx="1004900" cy="945775"/>
          </a:xfrm>
        </p:grpSpPr>
        <p:sp>
          <p:nvSpPr>
            <p:cNvPr id="17484" name="Google Shape;17484;p2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2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2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2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2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2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2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2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2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2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2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5" name="Google Shape;17495;p2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6" name="Google Shape;17496;p2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2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2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2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2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2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2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2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2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5" name="Google Shape;17505;p2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6" name="Google Shape;17506;p2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2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2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2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2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2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2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2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2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2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2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2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2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2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2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2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2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2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2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5" name="Google Shape;17525;p2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6" name="Google Shape;17526;p2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2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2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2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2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2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2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2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2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5" name="Google Shape;17535;p2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6" name="Google Shape;17536;p2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7" name="Google Shape;17537;p2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8" name="Google Shape;17538;p2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2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2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2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2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2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4" name="Google Shape;17544;p2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5" name="Google Shape;17545;p2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2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2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2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2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2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2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2" name="Google Shape;17552;p2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3" name="Google Shape;17553;p2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2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2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2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2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2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2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2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2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2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2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4" name="Google Shape;17564;p2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5" name="Google Shape;17565;p2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2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2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2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2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2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2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2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2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2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2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6" name="Google Shape;17576;p2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7" name="Google Shape;17577;p2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2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2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2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2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2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2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2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2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6" name="Google Shape;17586;p2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7" name="Google Shape;17587;p2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2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2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2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2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2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2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2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2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2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7" name="Google Shape;17597;p2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2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2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2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2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2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2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2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2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2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2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2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2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2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2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2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2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2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2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2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2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2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2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2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2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2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2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2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2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2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2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2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2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2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2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2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2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2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2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2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2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2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2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2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2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2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2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2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2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2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2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2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2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2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2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2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2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2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2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2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2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2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2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2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2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2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2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2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2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2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2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2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2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2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2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2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2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4" name="Google Shape;17674;p2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5" name="Google Shape;17675;p2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2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2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2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2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2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2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2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2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2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2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2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2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2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2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2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2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2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2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2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2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2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2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2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2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2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2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2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2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2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2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2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2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2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2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2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2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2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2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2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2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2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2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2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2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2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2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2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2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2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2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2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2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2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2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2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2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2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2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2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2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2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2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2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2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2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2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2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2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2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2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2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2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2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2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2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2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2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2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2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2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2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2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2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2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2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2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2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2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2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2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2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2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2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2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2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2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2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2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2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2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2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2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2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2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2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2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2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2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2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2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2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2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2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2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2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2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2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2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2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2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6" name="Google Shape;17796;p29"/>
          <p:cNvGrpSpPr/>
          <p:nvPr/>
        </p:nvGrpSpPr>
        <p:grpSpPr>
          <a:xfrm>
            <a:off x="8547850" y="985350"/>
            <a:ext cx="1010475" cy="995525"/>
            <a:chOff x="885350" y="1936275"/>
            <a:chExt cx="1010475" cy="995525"/>
          </a:xfrm>
        </p:grpSpPr>
        <p:sp>
          <p:nvSpPr>
            <p:cNvPr id="17797" name="Google Shape;17797;p2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2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2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2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2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2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2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2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2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2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2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2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2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2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2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2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2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2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2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2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2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2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2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2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2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2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2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2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2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2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2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2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2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2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2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2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2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2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2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2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2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2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2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2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2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2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2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2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2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2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2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2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2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2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2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2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2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2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2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2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2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2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2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2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2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2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2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2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2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2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2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2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2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2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2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2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2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2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2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2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2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2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2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2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2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2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2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2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2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2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2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2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2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2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2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2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2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2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2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2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2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2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2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2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2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2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2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2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2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2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2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2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2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2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2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2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2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4" name="Google Shape;17914;p2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2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2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2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2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2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2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2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2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2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2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2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2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2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2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2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2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2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2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2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2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2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2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2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2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2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2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2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2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2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2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2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2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2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2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2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2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2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2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2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2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2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2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2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2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2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2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2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2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2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2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2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2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2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2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2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2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2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2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2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2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2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2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2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2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2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2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2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2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2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2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2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2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2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2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2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2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2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2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2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2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2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2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2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2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2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2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2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2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2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2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2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2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ONE_COLUMN_TEXT_1">
    <p:spTree>
      <p:nvGrpSpPr>
        <p:cNvPr id="1" name="Shape 18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08" name="Google Shape;18008;p30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09" name="Google Shape;18009;p30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18010" name="Google Shape;18010;p30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18011" name="Google Shape;18011;p30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2" name="Google Shape;18012;p30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3" name="Google Shape;18013;p30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14" name="Google Shape;18014;p30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18015" name="Google Shape;18015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6" name="Google Shape;18016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7" name="Google Shape;18017;p30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8" name="Google Shape;18018;p30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9" name="Google Shape;18019;p30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0" name="Google Shape;18020;p30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1" name="Google Shape;18021;p30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2" name="Google Shape;18022;p30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3" name="Google Shape;18023;p30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24" name="Google Shape;18024;p30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18025" name="Google Shape;18025;p30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6" name="Google Shape;18026;p30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7" name="Google Shape;18027;p30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8" name="Google Shape;18028;p30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9" name="Google Shape;18029;p30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0" name="Google Shape;18030;p30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1" name="Google Shape;18031;p30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2" name="Google Shape;18032;p30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3" name="Google Shape;18033;p30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4" name="Google Shape;18034;p30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5" name="Google Shape;18035;p30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6" name="Google Shape;18036;p30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7" name="Google Shape;18037;p30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8" name="Google Shape;18038;p30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9" name="Google Shape;18039;p30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0" name="Google Shape;18040;p30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1" name="Google Shape;18041;p30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2" name="Google Shape;18042;p30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3" name="Google Shape;18043;p30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4" name="Google Shape;18044;p30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5" name="Google Shape;18045;p30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6" name="Google Shape;18046;p30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7" name="Google Shape;18047;p30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8" name="Google Shape;18048;p30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9" name="Google Shape;18049;p30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0" name="Google Shape;18050;p30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1" name="Google Shape;18051;p30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2" name="Google Shape;18052;p30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3" name="Google Shape;18053;p30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4" name="Google Shape;18054;p30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5" name="Google Shape;18055;p30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6" name="Google Shape;18056;p30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7" name="Google Shape;18057;p30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8" name="Google Shape;18058;p30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9" name="Google Shape;18059;p30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0" name="Google Shape;18060;p30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1" name="Google Shape;18061;p30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2" name="Google Shape;18062;p30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3" name="Google Shape;18063;p30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4" name="Google Shape;18064;p30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5" name="Google Shape;18065;p30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6" name="Google Shape;18066;p30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7" name="Google Shape;18067;p30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8" name="Google Shape;18068;p30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9" name="Google Shape;18069;p30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0" name="Google Shape;18070;p30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1" name="Google Shape;18071;p30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2" name="Google Shape;18072;p30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3" name="Google Shape;18073;p30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4" name="Google Shape;18074;p30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5" name="Google Shape;18075;p30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6" name="Google Shape;18076;p30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7" name="Google Shape;18077;p30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8" name="Google Shape;18078;p30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9" name="Google Shape;18079;p30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0" name="Google Shape;18080;p30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1" name="Google Shape;18081;p30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2" name="Google Shape;18082;p30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3" name="Google Shape;18083;p30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4" name="Google Shape;18084;p30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5" name="Google Shape;18085;p30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6" name="Google Shape;18086;p30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7" name="Google Shape;18087;p30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8" name="Google Shape;18088;p30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9" name="Google Shape;18089;p30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0" name="Google Shape;18090;p30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1" name="Google Shape;18091;p30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2" name="Google Shape;18092;p30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3" name="Google Shape;18093;p30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4" name="Google Shape;18094;p30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5" name="Google Shape;18095;p30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6" name="Google Shape;18096;p30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7" name="Google Shape;18097;p30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8" name="Google Shape;18098;p30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9" name="Google Shape;18099;p30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0" name="Google Shape;18100;p30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1" name="Google Shape;18101;p30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2" name="Google Shape;18102;p30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3" name="Google Shape;18103;p30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4" name="Google Shape;18104;p30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5" name="Google Shape;18105;p30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6" name="Google Shape;18106;p30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7" name="Google Shape;18107;p30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8" name="Google Shape;18108;p30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9" name="Google Shape;18109;p30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0" name="Google Shape;18110;p30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1" name="Google Shape;18111;p30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2" name="Google Shape;18112;p30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3" name="Google Shape;18113;p30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4" name="Google Shape;18114;p30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5" name="Google Shape;18115;p30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6" name="Google Shape;18116;p30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7" name="Google Shape;18117;p30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8" name="Google Shape;18118;p30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9" name="Google Shape;18119;p30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0" name="Google Shape;18120;p30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1" name="Google Shape;18121;p30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2" name="Google Shape;18122;p30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3" name="Google Shape;18123;p30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4" name="Google Shape;18124;p30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5" name="Google Shape;18125;p30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6" name="Google Shape;18126;p30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7" name="Google Shape;18127;p30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8" name="Google Shape;18128;p30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9" name="Google Shape;18129;p30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0" name="Google Shape;18130;p30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1" name="Google Shape;18131;p30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2" name="Google Shape;18132;p30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3" name="Google Shape;18133;p30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4" name="Google Shape;18134;p30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5" name="Google Shape;18135;p30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6" name="Google Shape;18136;p30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7" name="Google Shape;18137;p30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8" name="Google Shape;18138;p30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9" name="Google Shape;18139;p30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0" name="Google Shape;18140;p30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1" name="Google Shape;18141;p30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2" name="Google Shape;18142;p30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3" name="Google Shape;18143;p30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4" name="Google Shape;18144;p30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5" name="Google Shape;18145;p30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6" name="Google Shape;18146;p30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7" name="Google Shape;18147;p30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8" name="Google Shape;18148;p30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9" name="Google Shape;18149;p30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0" name="Google Shape;18150;p30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1" name="Google Shape;18151;p30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2" name="Google Shape;18152;p30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3" name="Google Shape;18153;p30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4" name="Google Shape;18154;p30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5" name="Google Shape;18155;p30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6" name="Google Shape;18156;p30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7" name="Google Shape;18157;p30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8" name="Google Shape;18158;p30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9" name="Google Shape;18159;p30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0" name="Google Shape;18160;p30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1" name="Google Shape;18161;p30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2" name="Google Shape;18162;p30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3" name="Google Shape;18163;p30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4" name="Google Shape;18164;p30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5" name="Google Shape;18165;p30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6" name="Google Shape;18166;p30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7" name="Google Shape;18167;p30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8" name="Google Shape;18168;p30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9" name="Google Shape;18169;p30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0" name="Google Shape;18170;p30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1" name="Google Shape;18171;p30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2" name="Google Shape;18172;p30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3" name="Google Shape;18173;p30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4" name="Google Shape;18174;p30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5" name="Google Shape;18175;p30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6" name="Google Shape;18176;p30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7" name="Google Shape;18177;p30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8" name="Google Shape;18178;p30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9" name="Google Shape;18179;p30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0" name="Google Shape;18180;p30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1" name="Google Shape;18181;p30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2" name="Google Shape;18182;p30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3" name="Google Shape;18183;p30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4" name="Google Shape;18184;p30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5" name="Google Shape;18185;p30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6" name="Google Shape;18186;p30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7" name="Google Shape;18187;p30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8" name="Google Shape;18188;p30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9" name="Google Shape;18189;p30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0" name="Google Shape;18190;p30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1" name="Google Shape;18191;p30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2" name="Google Shape;18192;p30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3" name="Google Shape;18193;p30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4" name="Google Shape;18194;p30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5" name="Google Shape;18195;p30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6" name="Google Shape;18196;p30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7" name="Google Shape;18197;p30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8" name="Google Shape;18198;p30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9" name="Google Shape;18199;p30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0" name="Google Shape;18200;p30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1" name="Google Shape;18201;p30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2" name="Google Shape;18202;p30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3" name="Google Shape;18203;p30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4" name="Google Shape;18204;p30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5" name="Google Shape;18205;p30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6" name="Google Shape;18206;p30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7" name="Google Shape;18207;p30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8" name="Google Shape;18208;p30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9" name="Google Shape;18209;p30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0" name="Google Shape;18210;p30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1" name="Google Shape;18211;p30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2" name="Google Shape;18212;p30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3" name="Google Shape;18213;p30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4" name="Google Shape;18214;p30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5" name="Google Shape;18215;p30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6" name="Google Shape;18216;p30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7" name="Google Shape;18217;p30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8" name="Google Shape;18218;p30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9" name="Google Shape;18219;p30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0" name="Google Shape;18220;p30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1" name="Google Shape;18221;p30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2" name="Google Shape;18222;p30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3" name="Google Shape;18223;p30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4" name="Google Shape;18224;p30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5" name="Google Shape;18225;p30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6" name="Google Shape;18226;p30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7" name="Google Shape;18227;p30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8" name="Google Shape;18228;p30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9" name="Google Shape;18229;p30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0" name="Google Shape;18230;p30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1" name="Google Shape;18231;p30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2" name="Google Shape;18232;p30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3" name="Google Shape;18233;p30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4" name="Google Shape;18234;p30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5" name="Google Shape;18235;p30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6" name="Google Shape;18236;p30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7" name="Google Shape;18237;p30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8" name="Google Shape;18238;p30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9" name="Google Shape;18239;p30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0" name="Google Shape;18240;p30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1" name="Google Shape;18241;p30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2" name="Google Shape;18242;p30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3" name="Google Shape;18243;p30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4" name="Google Shape;18244;p30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5" name="Google Shape;18245;p30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6" name="Google Shape;18246;p30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7" name="Google Shape;18247;p30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8" name="Google Shape;18248;p30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9" name="Google Shape;18249;p30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0" name="Google Shape;18250;p30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1" name="Google Shape;18251;p30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2" name="Google Shape;18252;p30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3" name="Google Shape;18253;p30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4" name="Google Shape;18254;p30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5" name="Google Shape;18255;p30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6" name="Google Shape;18256;p30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7" name="Google Shape;18257;p30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8" name="Google Shape;18258;p30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9" name="Google Shape;18259;p30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0" name="Google Shape;18260;p30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1" name="Google Shape;18261;p30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2" name="Google Shape;18262;p30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3" name="Google Shape;18263;p30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4" name="Google Shape;18264;p30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5" name="Google Shape;18265;p30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6" name="Google Shape;18266;p30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7" name="Google Shape;18267;p30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8" name="Google Shape;18268;p30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9" name="Google Shape;18269;p30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0" name="Google Shape;18270;p30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1" name="Google Shape;18271;p30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2" name="Google Shape;18272;p30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3" name="Google Shape;18273;p30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4" name="Google Shape;18274;p30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5" name="Google Shape;18275;p30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6" name="Google Shape;18276;p30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7" name="Google Shape;18277;p30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8" name="Google Shape;18278;p30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9" name="Google Shape;18279;p30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0" name="Google Shape;18280;p30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1" name="Google Shape;18281;p30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2" name="Google Shape;18282;p30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3" name="Google Shape;18283;p30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4" name="Google Shape;18284;p30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5" name="Google Shape;18285;p30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6" name="Google Shape;18286;p30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7" name="Google Shape;18287;p30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8" name="Google Shape;18288;p30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9" name="Google Shape;18289;p30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0" name="Google Shape;18290;p30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1" name="Google Shape;18291;p30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2" name="Google Shape;18292;p30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3" name="Google Shape;18293;p30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4" name="Google Shape;18294;p30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5" name="Google Shape;18295;p30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6" name="Google Shape;18296;p30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7" name="Google Shape;18297;p30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8" name="Google Shape;18298;p30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9" name="Google Shape;18299;p30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0" name="Google Shape;18300;p30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1" name="Google Shape;18301;p30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2" name="Google Shape;18302;p30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3" name="Google Shape;18303;p30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4" name="Google Shape;18304;p30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5" name="Google Shape;18305;p30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6" name="Google Shape;18306;p30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7" name="Google Shape;18307;p30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8" name="Google Shape;18308;p30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9" name="Google Shape;18309;p30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0" name="Google Shape;18310;p30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1" name="Google Shape;18311;p30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2" name="Google Shape;18312;p30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3" name="Google Shape;18313;p30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4" name="Google Shape;18314;p30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5" name="Google Shape;18315;p30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6" name="Google Shape;18316;p30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7" name="Google Shape;18317;p30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8" name="Google Shape;18318;p30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9" name="Google Shape;18319;p30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0" name="Google Shape;18320;p30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1" name="Google Shape;18321;p30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2" name="Google Shape;18322;p30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3" name="Google Shape;18323;p30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4" name="Google Shape;18324;p30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5" name="Google Shape;18325;p30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6" name="Google Shape;18326;p30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7" name="Google Shape;18327;p30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28" name="Google Shape;18328;p30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18329" name="Google Shape;18329;p30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0" name="Google Shape;18330;p30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1" name="Google Shape;18331;p30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2" name="Google Shape;18332;p30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3" name="Google Shape;18333;p30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4" name="Google Shape;18334;p30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5" name="Google Shape;18335;p30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6" name="Google Shape;18336;p30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7" name="Google Shape;18337;p30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8" name="Google Shape;18338;p30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9" name="Google Shape;18339;p30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0" name="Google Shape;18340;p30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1" name="Google Shape;18341;p30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2" name="Google Shape;18342;p30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3" name="Google Shape;18343;p30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4" name="Google Shape;18344;p30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5" name="Google Shape;18345;p30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6" name="Google Shape;18346;p30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7" name="Google Shape;18347;p30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8" name="Google Shape;18348;p30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9" name="Google Shape;18349;p30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0" name="Google Shape;18350;p30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1" name="Google Shape;18351;p30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2" name="Google Shape;18352;p30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3" name="Google Shape;18353;p30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4" name="Google Shape;18354;p30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5" name="Google Shape;18355;p30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6" name="Google Shape;18356;p30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7" name="Google Shape;18357;p30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8" name="Google Shape;18358;p30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9" name="Google Shape;18359;p30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0" name="Google Shape;18360;p30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1" name="Google Shape;18361;p30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2" name="Google Shape;18362;p30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3" name="Google Shape;18363;p30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4" name="Google Shape;18364;p30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5" name="Google Shape;18365;p30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6" name="Google Shape;18366;p30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7" name="Google Shape;18367;p30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8" name="Google Shape;18368;p30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9" name="Google Shape;18369;p30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0" name="Google Shape;18370;p30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1" name="Google Shape;18371;p30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2" name="Google Shape;18372;p30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3" name="Google Shape;18373;p30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4" name="Google Shape;18374;p30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5" name="Google Shape;18375;p30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6" name="Google Shape;18376;p30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7" name="Google Shape;18377;p30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8" name="Google Shape;18378;p30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9" name="Google Shape;18379;p30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0" name="Google Shape;18380;p30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1" name="Google Shape;18381;p30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2" name="Google Shape;18382;p30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3" name="Google Shape;18383;p30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4" name="Google Shape;18384;p30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5" name="Google Shape;18385;p30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6" name="Google Shape;18386;p30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7" name="Google Shape;18387;p30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8" name="Google Shape;18388;p30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9" name="Google Shape;18389;p30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0" name="Google Shape;18390;p30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1" name="Google Shape;18391;p30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2" name="Google Shape;18392;p30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3" name="Google Shape;18393;p30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4" name="Google Shape;18394;p30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5" name="Google Shape;18395;p30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6" name="Google Shape;18396;p30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7" name="Google Shape;18397;p30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8" name="Google Shape;18398;p30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9" name="Google Shape;18399;p30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0" name="Google Shape;18400;p30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1" name="Google Shape;18401;p30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2" name="Google Shape;18402;p30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3" name="Google Shape;18403;p30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4" name="Google Shape;18404;p30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5" name="Google Shape;18405;p30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6" name="Google Shape;18406;p30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7" name="Google Shape;18407;p30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8" name="Google Shape;18408;p30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9" name="Google Shape;18409;p30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0" name="Google Shape;18410;p30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1" name="Google Shape;18411;p30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2" name="Google Shape;18412;p30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3" name="Google Shape;18413;p30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4" name="Google Shape;18414;p30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5" name="Google Shape;18415;p30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6" name="Google Shape;18416;p30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7" name="Google Shape;18417;p30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8" name="Google Shape;18418;p30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9" name="Google Shape;18419;p30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0" name="Google Shape;18420;p30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1" name="Google Shape;18421;p30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2" name="Google Shape;18422;p30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3" name="Google Shape;18423;p30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4" name="Google Shape;18424;p30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5" name="Google Shape;18425;p30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6" name="Google Shape;18426;p30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7" name="Google Shape;18427;p30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8" name="Google Shape;18428;p30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9" name="Google Shape;18429;p30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0" name="Google Shape;18430;p30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1" name="Google Shape;18431;p30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2" name="Google Shape;18432;p30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3" name="Google Shape;18433;p30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4" name="Google Shape;18434;p30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5" name="Google Shape;18435;p30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6" name="Google Shape;18436;p30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7" name="Google Shape;18437;p30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8" name="Google Shape;18438;p30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9" name="Google Shape;18439;p30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0" name="Google Shape;18440;p30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1" name="Google Shape;18441;p30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2" name="Google Shape;18442;p30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3" name="Google Shape;18443;p30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4" name="Google Shape;18444;p30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5" name="Google Shape;18445;p30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6" name="Google Shape;18446;p30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7" name="Google Shape;18447;p30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8" name="Google Shape;18448;p30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9" name="Google Shape;18449;p30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0" name="Google Shape;18450;p30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1" name="Google Shape;18451;p30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2" name="Google Shape;18452;p30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3" name="Google Shape;18453;p30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4" name="Google Shape;18454;p30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5" name="Google Shape;18455;p30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6" name="Google Shape;18456;p30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7" name="Google Shape;18457;p30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8" name="Google Shape;18458;p30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9" name="Google Shape;18459;p30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0" name="Google Shape;18460;p30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1" name="Google Shape;18461;p30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2" name="Google Shape;18462;p30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3" name="Google Shape;18463;p30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4" name="Google Shape;18464;p30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5" name="Google Shape;18465;p30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6" name="Google Shape;18466;p30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7" name="Google Shape;18467;p30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8" name="Google Shape;18468;p30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9" name="Google Shape;18469;p30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0" name="Google Shape;18470;p30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1" name="Google Shape;18471;p30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2" name="Google Shape;18472;p30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3" name="Google Shape;18473;p30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4" name="Google Shape;18474;p30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5" name="Google Shape;18475;p30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6" name="Google Shape;18476;p30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7" name="Google Shape;18477;p30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8" name="Google Shape;18478;p30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9" name="Google Shape;18479;p30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0" name="Google Shape;18480;p30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1" name="Google Shape;18481;p30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2" name="Google Shape;18482;p30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3" name="Google Shape;18483;p30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4" name="Google Shape;18484;p30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5" name="Google Shape;18485;p30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6" name="Google Shape;18486;p30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7" name="Google Shape;18487;p30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8" name="Google Shape;18488;p30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9" name="Google Shape;18489;p30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0" name="Google Shape;18490;p30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1" name="Google Shape;18491;p30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2" name="Google Shape;18492;p30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3" name="Google Shape;18493;p30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4" name="Google Shape;18494;p30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5" name="Google Shape;18495;p30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6" name="Google Shape;18496;p30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7" name="Google Shape;18497;p30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8" name="Google Shape;18498;p30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9" name="Google Shape;18499;p30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0" name="Google Shape;18500;p30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1" name="Google Shape;18501;p30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2" name="Google Shape;18502;p30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3" name="Google Shape;18503;p30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4" name="Google Shape;18504;p30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5" name="Google Shape;18505;p30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6" name="Google Shape;18506;p30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7" name="Google Shape;18507;p30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8" name="Google Shape;18508;p30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9" name="Google Shape;18509;p30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0" name="Google Shape;18510;p30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1" name="Google Shape;18511;p30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2" name="Google Shape;18512;p30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3" name="Google Shape;18513;p30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4" name="Google Shape;18514;p30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5" name="Google Shape;18515;p30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6" name="Google Shape;18516;p30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7" name="Google Shape;18517;p30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8" name="Google Shape;18518;p30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9" name="Google Shape;18519;p30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0" name="Google Shape;18520;p30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1" name="Google Shape;18521;p30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2" name="Google Shape;18522;p30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3" name="Google Shape;18523;p30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4" name="Google Shape;18524;p30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5" name="Google Shape;18525;p30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6" name="Google Shape;18526;p30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7" name="Google Shape;18527;p30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8" name="Google Shape;18528;p30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9" name="Google Shape;18529;p30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0" name="Google Shape;18530;p30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1" name="Google Shape;18531;p30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2" name="Google Shape;18532;p30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3" name="Google Shape;18533;p30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4" name="Google Shape;18534;p30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5" name="Google Shape;18535;p30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6" name="Google Shape;18536;p30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7" name="Google Shape;18537;p30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8" name="Google Shape;18538;p30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9" name="Google Shape;18539;p30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0" name="Google Shape;18540;p30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1" name="Google Shape;18541;p30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2" name="Google Shape;18542;p30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3" name="Google Shape;18543;p30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4" name="Google Shape;18544;p30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5" name="Google Shape;18545;p30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6" name="Google Shape;18546;p30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7" name="Google Shape;18547;p30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8" name="Google Shape;18548;p30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9" name="Google Shape;18549;p30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0" name="Google Shape;18550;p30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1" name="Google Shape;18551;p30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2" name="Google Shape;18552;p30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3" name="Google Shape;18553;p30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4" name="Google Shape;18554;p30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5" name="Google Shape;18555;p30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6" name="Google Shape;18556;p30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7" name="Google Shape;18557;p30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8" name="Google Shape;18558;p30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9" name="Google Shape;18559;p30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0" name="Google Shape;18560;p30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1" name="Google Shape;18561;p30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2" name="Google Shape;18562;p30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3" name="Google Shape;18563;p30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4" name="Google Shape;18564;p30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5" name="Google Shape;18565;p30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6" name="Google Shape;18566;p30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7" name="Google Shape;18567;p30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8" name="Google Shape;18568;p30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9" name="Google Shape;18569;p30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0" name="Google Shape;18570;p30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1" name="Google Shape;18571;p30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2" name="Google Shape;18572;p30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3" name="Google Shape;18573;p30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4" name="Google Shape;18574;p30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5" name="Google Shape;18575;p30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6" name="Google Shape;18576;p30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7" name="Google Shape;18577;p30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8" name="Google Shape;18578;p30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9" name="Google Shape;18579;p30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0" name="Google Shape;18580;p30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1" name="Google Shape;18581;p30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2" name="Google Shape;18582;p30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3" name="Google Shape;18583;p30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4" name="Google Shape;18584;p30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5" name="Google Shape;18585;p30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6" name="Google Shape;18586;p30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7" name="Google Shape;18587;p30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8" name="Google Shape;18588;p30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9" name="Google Shape;18589;p30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0" name="Google Shape;18590;p30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1" name="Google Shape;18591;p30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2" name="Google Shape;18592;p30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3" name="Google Shape;18593;p30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4" name="Google Shape;18594;p30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5" name="Google Shape;18595;p30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6" name="Google Shape;18596;p30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7" name="Google Shape;18597;p30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8" name="Google Shape;18598;p30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9" name="Google Shape;18599;p30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0" name="Google Shape;18600;p30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1" name="Google Shape;18601;p30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2" name="Google Shape;18602;p30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3" name="Google Shape;18603;p30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4" name="Google Shape;18604;p30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5" name="Google Shape;18605;p30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6" name="Google Shape;18606;p30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7" name="Google Shape;18607;p30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8" name="Google Shape;18608;p30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9" name="Google Shape;18609;p30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0" name="Google Shape;18610;p30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1" name="Google Shape;18611;p30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2" name="Google Shape;18612;p30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3" name="Google Shape;18613;p30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4" name="Google Shape;18614;p30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5" name="Google Shape;18615;p30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6" name="Google Shape;18616;p30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7" name="Google Shape;18617;p30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8" name="Google Shape;18618;p30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9" name="Google Shape;18619;p30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0" name="Google Shape;18620;p30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1" name="Google Shape;18621;p30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2" name="Google Shape;18622;p30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3" name="Google Shape;18623;p30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4" name="Google Shape;18624;p30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5" name="Google Shape;18625;p30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6" name="Google Shape;18626;p30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7" name="Google Shape;18627;p30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8" name="Google Shape;18628;p30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9" name="Google Shape;18629;p30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0" name="Google Shape;18630;p30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1" name="Google Shape;18631;p30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2" name="Google Shape;18632;p30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3" name="Google Shape;18633;p30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4" name="Google Shape;18634;p30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5" name="Google Shape;18635;p30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6" name="Google Shape;18636;p30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7" name="Google Shape;18637;p30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8" name="Google Shape;18638;p30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9" name="Google Shape;18639;p30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0" name="Google Shape;18640;p30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1" name="Google Shape;18641;p30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18642" name="Google Shape;18642;p30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3" name="Google Shape;18643;p30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4" name="Google Shape;18644;p30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5" name="Google Shape;18645;p30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6" name="Google Shape;18646;p30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7" name="Google Shape;18647;p30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8" name="Google Shape;18648;p30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9" name="Google Shape;18649;p30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0" name="Google Shape;18650;p30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1" name="Google Shape;18651;p30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2" name="Google Shape;18652;p30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3" name="Google Shape;18653;p30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4" name="Google Shape;18654;p30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5" name="Google Shape;18655;p30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6" name="Google Shape;18656;p30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7" name="Google Shape;18657;p30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8" name="Google Shape;18658;p30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9" name="Google Shape;18659;p30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0" name="Google Shape;18660;p30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1" name="Google Shape;18661;p30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2" name="Google Shape;18662;p30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3" name="Google Shape;18663;p30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4" name="Google Shape;18664;p30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5" name="Google Shape;18665;p30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6" name="Google Shape;18666;p30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7" name="Google Shape;18667;p30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8" name="Google Shape;18668;p30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9" name="Google Shape;18669;p30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0" name="Google Shape;18670;p30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1" name="Google Shape;18671;p30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2" name="Google Shape;18672;p30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3" name="Google Shape;18673;p30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4" name="Google Shape;18674;p30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5" name="Google Shape;18675;p30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6" name="Google Shape;18676;p30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7" name="Google Shape;18677;p30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8" name="Google Shape;18678;p30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9" name="Google Shape;18679;p30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0" name="Google Shape;18680;p30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1" name="Google Shape;18681;p30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2" name="Google Shape;18682;p30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3" name="Google Shape;18683;p30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4" name="Google Shape;18684;p30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5" name="Google Shape;18685;p30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6" name="Google Shape;18686;p30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7" name="Google Shape;18687;p30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8" name="Google Shape;18688;p30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9" name="Google Shape;18689;p30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0" name="Google Shape;18690;p30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1" name="Google Shape;18691;p30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2" name="Google Shape;18692;p30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3" name="Google Shape;18693;p30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4" name="Google Shape;18694;p30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5" name="Google Shape;18695;p30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6" name="Google Shape;18696;p30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7" name="Google Shape;18697;p30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8" name="Google Shape;18698;p30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9" name="Google Shape;18699;p30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0" name="Google Shape;18700;p30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1" name="Google Shape;18701;p30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2" name="Google Shape;18702;p30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3" name="Google Shape;18703;p30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4" name="Google Shape;18704;p30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5" name="Google Shape;18705;p30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6" name="Google Shape;18706;p30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7" name="Google Shape;18707;p30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8" name="Google Shape;18708;p30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9" name="Google Shape;18709;p30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0" name="Google Shape;18710;p30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1" name="Google Shape;18711;p30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2" name="Google Shape;18712;p30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3" name="Google Shape;18713;p30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4" name="Google Shape;18714;p30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5" name="Google Shape;18715;p30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6" name="Google Shape;18716;p30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7" name="Google Shape;18717;p30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8" name="Google Shape;18718;p30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9" name="Google Shape;18719;p30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0" name="Google Shape;18720;p30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1" name="Google Shape;18721;p30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2" name="Google Shape;18722;p30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3" name="Google Shape;18723;p30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4" name="Google Shape;18724;p30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5" name="Google Shape;18725;p30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6" name="Google Shape;18726;p30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7" name="Google Shape;18727;p30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8" name="Google Shape;18728;p30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9" name="Google Shape;18729;p30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0" name="Google Shape;18730;p30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1" name="Google Shape;18731;p30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2" name="Google Shape;18732;p30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3" name="Google Shape;18733;p30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4" name="Google Shape;18734;p30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5" name="Google Shape;18735;p30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6" name="Google Shape;18736;p30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7" name="Google Shape;18737;p30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8" name="Google Shape;18738;p30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9" name="Google Shape;18739;p30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0" name="Google Shape;18740;p30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1" name="Google Shape;18741;p30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2" name="Google Shape;18742;p30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3" name="Google Shape;18743;p30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4" name="Google Shape;18744;p30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5" name="Google Shape;18745;p30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6" name="Google Shape;18746;p30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7" name="Google Shape;18747;p30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8" name="Google Shape;18748;p30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9" name="Google Shape;18749;p30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0" name="Google Shape;18750;p30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1" name="Google Shape;18751;p30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2" name="Google Shape;18752;p30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3" name="Google Shape;18753;p30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4" name="Google Shape;18754;p30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5" name="Google Shape;18755;p30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6" name="Google Shape;18756;p30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7" name="Google Shape;18757;p30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8" name="Google Shape;18758;p30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9" name="Google Shape;18759;p30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0" name="Google Shape;18760;p30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1" name="Google Shape;18761;p30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2" name="Google Shape;18762;p30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3" name="Google Shape;18763;p30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4" name="Google Shape;18764;p30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5" name="Google Shape;18765;p30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6" name="Google Shape;18766;p30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7" name="Google Shape;18767;p30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8" name="Google Shape;18768;p30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9" name="Google Shape;18769;p30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0" name="Google Shape;18770;p30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1" name="Google Shape;18771;p30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2" name="Google Shape;18772;p30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3" name="Google Shape;18773;p30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4" name="Google Shape;18774;p30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5" name="Google Shape;18775;p30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6" name="Google Shape;18776;p30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7" name="Google Shape;18777;p30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8" name="Google Shape;18778;p30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9" name="Google Shape;18779;p30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0" name="Google Shape;18780;p30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1" name="Google Shape;18781;p30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2" name="Google Shape;18782;p30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3" name="Google Shape;18783;p30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4" name="Google Shape;18784;p30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5" name="Google Shape;18785;p30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6" name="Google Shape;18786;p30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7" name="Google Shape;18787;p30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8" name="Google Shape;18788;p30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9" name="Google Shape;18789;p30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0" name="Google Shape;18790;p30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1" name="Google Shape;18791;p30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2" name="Google Shape;18792;p30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3" name="Google Shape;18793;p30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4" name="Google Shape;18794;p30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5" name="Google Shape;18795;p30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6" name="Google Shape;18796;p30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7" name="Google Shape;18797;p30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8" name="Google Shape;18798;p30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9" name="Google Shape;18799;p30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0" name="Google Shape;18800;p30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1" name="Google Shape;18801;p30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2" name="Google Shape;18802;p30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3" name="Google Shape;18803;p30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4" name="Google Shape;18804;p30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5" name="Google Shape;18805;p30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6" name="Google Shape;18806;p30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7" name="Google Shape;18807;p30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8" name="Google Shape;18808;p30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9" name="Google Shape;18809;p30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0" name="Google Shape;18810;p30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1" name="Google Shape;18811;p30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2" name="Google Shape;18812;p30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3" name="Google Shape;18813;p30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4" name="Google Shape;18814;p30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5" name="Google Shape;18815;p30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6" name="Google Shape;18816;p30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7" name="Google Shape;18817;p30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8" name="Google Shape;18818;p30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9" name="Google Shape;18819;p30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0" name="Google Shape;18820;p30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1" name="Google Shape;18821;p30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2" name="Google Shape;18822;p30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3" name="Google Shape;18823;p30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4" name="Google Shape;18824;p30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5" name="Google Shape;18825;p30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6" name="Google Shape;18826;p30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7" name="Google Shape;18827;p30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8" name="Google Shape;18828;p30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9" name="Google Shape;18829;p30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0" name="Google Shape;18830;p30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1" name="Google Shape;18831;p30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2" name="Google Shape;18832;p30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3" name="Google Shape;18833;p30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4" name="Google Shape;18834;p30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5" name="Google Shape;18835;p30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6" name="Google Shape;18836;p30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7" name="Google Shape;18837;p30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8" name="Google Shape;18838;p30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9" name="Google Shape;18839;p30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0" name="Google Shape;18840;p30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1" name="Google Shape;18841;p30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2" name="Google Shape;18842;p30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3" name="Google Shape;18843;p30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4" name="Google Shape;18844;p30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5" name="Google Shape;18845;p30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6" name="Google Shape;18846;p30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7" name="Google Shape;18847;p30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8" name="Google Shape;18848;p30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9" name="Google Shape;18849;p30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0" name="Google Shape;18850;p30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1" name="Google Shape;18851;p30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3" name="Google Shape;1703;p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4" name="Google Shape;1704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4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4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4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4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4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4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4"/>
          <p:cNvSpPr/>
          <p:nvPr/>
        </p:nvSpPr>
        <p:spPr>
          <a:xfrm>
            <a:off x="8584493" y="-51046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4"/>
          <p:cNvSpPr/>
          <p:nvPr/>
        </p:nvSpPr>
        <p:spPr>
          <a:xfrm>
            <a:off x="8690513" y="-7620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718" name="Google Shape;1718;p4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719" name="Google Shape;1719;p4"/>
          <p:cNvGrpSpPr/>
          <p:nvPr/>
        </p:nvGrpSpPr>
        <p:grpSpPr>
          <a:xfrm>
            <a:off x="8484275" y="3295850"/>
            <a:ext cx="1028550" cy="1006975"/>
            <a:chOff x="367000" y="3270000"/>
            <a:chExt cx="1028550" cy="1006975"/>
          </a:xfrm>
        </p:grpSpPr>
        <p:sp>
          <p:nvSpPr>
            <p:cNvPr id="1720" name="Google Shape;1720;p4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6">
  <p:cSld name="MAIN_POINT_1">
    <p:spTree>
      <p:nvGrpSpPr>
        <p:cNvPr id="1" name="Shape 18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3" name="Google Shape;18853;p3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854" name="Google Shape;18854;p31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18855" name="Google Shape;18855;p31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6" name="Google Shape;18856;p31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7" name="Google Shape;18857;p31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8" name="Google Shape;18858;p31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9" name="Google Shape;18859;p31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0" name="Google Shape;18860;p31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1" name="Google Shape;18861;p31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2" name="Google Shape;18862;p31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3" name="Google Shape;18863;p31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64" name="Google Shape;18864;p31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18865" name="Google Shape;18865;p3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6" name="Google Shape;18866;p3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7" name="Google Shape;18867;p3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8" name="Google Shape;18868;p3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9" name="Google Shape;18869;p3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0" name="Google Shape;18870;p3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1" name="Google Shape;18871;p3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2" name="Google Shape;18872;p3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3" name="Google Shape;18873;p3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4" name="Google Shape;18874;p3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5" name="Google Shape;18875;p3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6" name="Google Shape;18876;p3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7" name="Google Shape;18877;p3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8" name="Google Shape;18878;p3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9" name="Google Shape;18879;p3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0" name="Google Shape;18880;p3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1" name="Google Shape;18881;p3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2" name="Google Shape;18882;p3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3" name="Google Shape;18883;p3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4" name="Google Shape;18884;p3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5" name="Google Shape;18885;p3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6" name="Google Shape;18886;p3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7" name="Google Shape;18887;p3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8" name="Google Shape;18888;p3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9" name="Google Shape;18889;p3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0" name="Google Shape;18890;p3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1" name="Google Shape;18891;p3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2" name="Google Shape;18892;p3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3" name="Google Shape;18893;p3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4" name="Google Shape;18894;p3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5" name="Google Shape;18895;p3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6" name="Google Shape;18896;p3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7" name="Google Shape;18897;p3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8" name="Google Shape;18898;p3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9" name="Google Shape;18899;p3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0" name="Google Shape;18900;p3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1" name="Google Shape;18901;p3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2" name="Google Shape;18902;p3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3" name="Google Shape;18903;p3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4" name="Google Shape;18904;p3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5" name="Google Shape;18905;p3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6" name="Google Shape;18906;p3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3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3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3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3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1" name="Google Shape;18911;p3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2" name="Google Shape;18912;p3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3" name="Google Shape;18913;p3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4" name="Google Shape;18914;p3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5" name="Google Shape;18915;p3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6" name="Google Shape;18916;p3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7" name="Google Shape;18917;p3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8" name="Google Shape;18918;p3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9" name="Google Shape;18919;p3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0" name="Google Shape;18920;p3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1" name="Google Shape;18921;p3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2" name="Google Shape;18922;p3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3" name="Google Shape;18923;p3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4" name="Google Shape;18924;p3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5" name="Google Shape;18925;p3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6" name="Google Shape;18926;p3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7" name="Google Shape;18927;p3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8" name="Google Shape;18928;p3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9" name="Google Shape;18929;p3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0" name="Google Shape;18930;p3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1" name="Google Shape;18931;p3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2" name="Google Shape;18932;p3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3" name="Google Shape;18933;p3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4" name="Google Shape;18934;p3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5" name="Google Shape;18935;p3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6" name="Google Shape;18936;p3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7" name="Google Shape;18937;p3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8" name="Google Shape;18938;p3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9" name="Google Shape;18939;p3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0" name="Google Shape;18940;p3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1" name="Google Shape;18941;p3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2" name="Google Shape;18942;p3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3" name="Google Shape;18943;p3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4" name="Google Shape;18944;p3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5" name="Google Shape;18945;p3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6" name="Google Shape;18946;p3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7" name="Google Shape;18947;p3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8" name="Google Shape;18948;p3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9" name="Google Shape;18949;p3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0" name="Google Shape;18950;p3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1" name="Google Shape;18951;p3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2" name="Google Shape;18952;p3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3" name="Google Shape;18953;p3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4" name="Google Shape;18954;p3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5" name="Google Shape;18955;p3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6" name="Google Shape;18956;p3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7" name="Google Shape;18957;p3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8" name="Google Shape;18958;p3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9" name="Google Shape;18959;p3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0" name="Google Shape;18960;p3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1" name="Google Shape;18961;p3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2" name="Google Shape;18962;p3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3" name="Google Shape;18963;p3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4" name="Google Shape;18964;p3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5" name="Google Shape;18965;p3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6" name="Google Shape;18966;p3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7" name="Google Shape;18967;p3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8" name="Google Shape;18968;p3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9" name="Google Shape;18969;p3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0" name="Google Shape;18970;p3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1" name="Google Shape;18971;p3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2" name="Google Shape;18972;p3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3" name="Google Shape;18973;p3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4" name="Google Shape;18974;p3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5" name="Google Shape;18975;p3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6" name="Google Shape;18976;p3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7" name="Google Shape;18977;p3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8" name="Google Shape;18978;p3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9" name="Google Shape;18979;p3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0" name="Google Shape;18980;p3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1" name="Google Shape;18981;p3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2" name="Google Shape;18982;p3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3" name="Google Shape;18983;p3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4" name="Google Shape;18984;p3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5" name="Google Shape;18985;p3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6" name="Google Shape;18986;p3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7" name="Google Shape;18987;p3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8" name="Google Shape;18988;p3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9" name="Google Shape;18989;p3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0" name="Google Shape;18990;p3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1" name="Google Shape;18991;p3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2" name="Google Shape;18992;p3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3" name="Google Shape;18993;p3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4" name="Google Shape;18994;p3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5" name="Google Shape;18995;p3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6" name="Google Shape;18996;p3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7" name="Google Shape;18997;p3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8" name="Google Shape;18998;p3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9" name="Google Shape;18999;p3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0" name="Google Shape;19000;p3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1" name="Google Shape;19001;p3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2" name="Google Shape;19002;p3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3" name="Google Shape;19003;p3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4" name="Google Shape;19004;p3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5" name="Google Shape;19005;p3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6" name="Google Shape;19006;p3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7" name="Google Shape;19007;p3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8" name="Google Shape;19008;p3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9" name="Google Shape;19009;p3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0" name="Google Shape;19010;p3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1" name="Google Shape;19011;p3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2" name="Google Shape;19012;p3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3" name="Google Shape;19013;p3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4" name="Google Shape;19014;p3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5" name="Google Shape;19015;p3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6" name="Google Shape;19016;p3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7" name="Google Shape;19017;p3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8" name="Google Shape;19018;p3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9" name="Google Shape;19019;p3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0" name="Google Shape;19020;p3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1" name="Google Shape;19021;p3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2" name="Google Shape;19022;p3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3" name="Google Shape;19023;p3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4" name="Google Shape;19024;p3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5" name="Google Shape;19025;p3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6" name="Google Shape;19026;p3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7" name="Google Shape;19027;p3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8" name="Google Shape;19028;p3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9" name="Google Shape;19029;p3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0" name="Google Shape;19030;p3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1" name="Google Shape;19031;p3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2" name="Google Shape;19032;p3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3" name="Google Shape;19033;p3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4" name="Google Shape;19034;p3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5" name="Google Shape;19035;p3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3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3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3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3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3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3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3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3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3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3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3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3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3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3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3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3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3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3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3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3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3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3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3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3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0" name="Google Shape;19060;p3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1" name="Google Shape;19061;p3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3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3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3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3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3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3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3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3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3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3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3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3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3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3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3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3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3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3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3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3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3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3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3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3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3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7" name="Google Shape;19087;p3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8" name="Google Shape;19088;p3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9" name="Google Shape;19089;p3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0" name="Google Shape;19090;p3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1" name="Google Shape;19091;p3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2" name="Google Shape;19092;p3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3" name="Google Shape;19093;p3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4" name="Google Shape;19094;p3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5" name="Google Shape;19095;p3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6" name="Google Shape;19096;p3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7" name="Google Shape;19097;p3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8" name="Google Shape;19098;p3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9" name="Google Shape;19099;p3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0" name="Google Shape;19100;p3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1" name="Google Shape;19101;p3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2" name="Google Shape;19102;p3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3" name="Google Shape;19103;p3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4" name="Google Shape;19104;p3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5" name="Google Shape;19105;p3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6" name="Google Shape;19106;p3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7" name="Google Shape;19107;p3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8" name="Google Shape;19108;p3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9" name="Google Shape;19109;p3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0" name="Google Shape;19110;p3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1" name="Google Shape;19111;p3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2" name="Google Shape;19112;p3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3" name="Google Shape;19113;p3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4" name="Google Shape;19114;p3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5" name="Google Shape;19115;p3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6" name="Google Shape;19116;p3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7" name="Google Shape;19117;p3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8" name="Google Shape;19118;p3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9" name="Google Shape;19119;p3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0" name="Google Shape;19120;p3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1" name="Google Shape;19121;p3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2" name="Google Shape;19122;p3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3" name="Google Shape;19123;p3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4" name="Google Shape;19124;p3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5" name="Google Shape;19125;p3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6" name="Google Shape;19126;p3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7" name="Google Shape;19127;p3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8" name="Google Shape;19128;p3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9" name="Google Shape;19129;p3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0" name="Google Shape;19130;p3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1" name="Google Shape;19131;p3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2" name="Google Shape;19132;p3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3" name="Google Shape;19133;p3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4" name="Google Shape;19134;p3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5" name="Google Shape;19135;p3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6" name="Google Shape;19136;p3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7" name="Google Shape;19137;p3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8" name="Google Shape;19138;p3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9" name="Google Shape;19139;p3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0" name="Google Shape;19140;p3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1" name="Google Shape;19141;p3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2" name="Google Shape;19142;p3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3" name="Google Shape;19143;p3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4" name="Google Shape;19144;p3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5" name="Google Shape;19145;p3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6" name="Google Shape;19146;p3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7" name="Google Shape;19147;p3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8" name="Google Shape;19148;p3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9" name="Google Shape;19149;p3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0" name="Google Shape;19150;p3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1" name="Google Shape;19151;p3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2" name="Google Shape;19152;p3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3" name="Google Shape;19153;p3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4" name="Google Shape;19154;p3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5" name="Google Shape;19155;p3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6" name="Google Shape;19156;p3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7" name="Google Shape;19157;p3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8" name="Google Shape;19158;p3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9" name="Google Shape;19159;p3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0" name="Google Shape;19160;p3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1" name="Google Shape;19161;p3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2" name="Google Shape;19162;p3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3" name="Google Shape;19163;p3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4" name="Google Shape;19164;p3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5" name="Google Shape;19165;p3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6" name="Google Shape;19166;p3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7" name="Google Shape;19167;p3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68" name="Google Shape;19168;p31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19169" name="Google Shape;19169;p3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0" name="Google Shape;19170;p3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1" name="Google Shape;19171;p3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2" name="Google Shape;19172;p3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3" name="Google Shape;19173;p3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4" name="Google Shape;19174;p3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5" name="Google Shape;19175;p3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6" name="Google Shape;19176;p3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7" name="Google Shape;19177;p3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8" name="Google Shape;19178;p3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9" name="Google Shape;19179;p3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0" name="Google Shape;19180;p3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1" name="Google Shape;19181;p3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2" name="Google Shape;19182;p3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3" name="Google Shape;19183;p3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4" name="Google Shape;19184;p3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5" name="Google Shape;19185;p3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6" name="Google Shape;19186;p3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7" name="Google Shape;19187;p3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8" name="Google Shape;19188;p3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9" name="Google Shape;19189;p3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0" name="Google Shape;19190;p3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1" name="Google Shape;19191;p3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2" name="Google Shape;19192;p3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3" name="Google Shape;19193;p3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4" name="Google Shape;19194;p3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5" name="Google Shape;19195;p3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6" name="Google Shape;19196;p3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7" name="Google Shape;19197;p3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8" name="Google Shape;19198;p3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9" name="Google Shape;19199;p3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0" name="Google Shape;19200;p3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1" name="Google Shape;19201;p3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2" name="Google Shape;19202;p3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3" name="Google Shape;19203;p3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4" name="Google Shape;19204;p3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5" name="Google Shape;19205;p3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6" name="Google Shape;19206;p3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7" name="Google Shape;19207;p3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8" name="Google Shape;19208;p3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9" name="Google Shape;19209;p3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0" name="Google Shape;19210;p3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1" name="Google Shape;19211;p3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2" name="Google Shape;19212;p3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3" name="Google Shape;19213;p3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4" name="Google Shape;19214;p3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5" name="Google Shape;19215;p3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6" name="Google Shape;19216;p3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7" name="Google Shape;19217;p3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8" name="Google Shape;19218;p3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9" name="Google Shape;19219;p3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0" name="Google Shape;19220;p3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1" name="Google Shape;19221;p3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2" name="Google Shape;19222;p3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3" name="Google Shape;19223;p3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4" name="Google Shape;19224;p3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5" name="Google Shape;19225;p3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6" name="Google Shape;19226;p3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7" name="Google Shape;19227;p3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8" name="Google Shape;19228;p3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9" name="Google Shape;19229;p3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0" name="Google Shape;19230;p3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1" name="Google Shape;19231;p3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2" name="Google Shape;19232;p3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3" name="Google Shape;19233;p3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4" name="Google Shape;19234;p3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5" name="Google Shape;19235;p3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6" name="Google Shape;19236;p3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7" name="Google Shape;19237;p3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8" name="Google Shape;19238;p3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9" name="Google Shape;19239;p3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0" name="Google Shape;19240;p3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1" name="Google Shape;19241;p3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2" name="Google Shape;19242;p3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3" name="Google Shape;19243;p3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4" name="Google Shape;19244;p3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5" name="Google Shape;19245;p3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6" name="Google Shape;19246;p3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7" name="Google Shape;19247;p3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8" name="Google Shape;19248;p3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9" name="Google Shape;19249;p3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0" name="Google Shape;19250;p3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1" name="Google Shape;19251;p3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2" name="Google Shape;19252;p3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3" name="Google Shape;19253;p3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4" name="Google Shape;19254;p3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5" name="Google Shape;19255;p3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6" name="Google Shape;19256;p3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7" name="Google Shape;19257;p3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8" name="Google Shape;19258;p3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9" name="Google Shape;19259;p3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0" name="Google Shape;19260;p3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1" name="Google Shape;19261;p3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2" name="Google Shape;19262;p3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3" name="Google Shape;19263;p3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4" name="Google Shape;19264;p3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5" name="Google Shape;19265;p3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6" name="Google Shape;19266;p3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7" name="Google Shape;19267;p3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8" name="Google Shape;19268;p3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9" name="Google Shape;19269;p3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0" name="Google Shape;19270;p3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1" name="Google Shape;19271;p3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2" name="Google Shape;19272;p3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3" name="Google Shape;19273;p3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4" name="Google Shape;19274;p3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5" name="Google Shape;19275;p3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6" name="Google Shape;19276;p3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7" name="Google Shape;19277;p3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8" name="Google Shape;19278;p3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9" name="Google Shape;19279;p3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0" name="Google Shape;19280;p3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1" name="Google Shape;19281;p3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2" name="Google Shape;19282;p3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3" name="Google Shape;19283;p3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4" name="Google Shape;19284;p3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5" name="Google Shape;19285;p3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6" name="Google Shape;19286;p3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7" name="Google Shape;19287;p3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8" name="Google Shape;19288;p3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9" name="Google Shape;19289;p3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0" name="Google Shape;19290;p3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1" name="Google Shape;19291;p3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2" name="Google Shape;19292;p3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3" name="Google Shape;19293;p3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4" name="Google Shape;19294;p3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5" name="Google Shape;19295;p3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6" name="Google Shape;19296;p3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7" name="Google Shape;19297;p3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8" name="Google Shape;19298;p3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9" name="Google Shape;19299;p3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0" name="Google Shape;19300;p3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1" name="Google Shape;19301;p3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2" name="Google Shape;19302;p3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3" name="Google Shape;19303;p3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4" name="Google Shape;19304;p3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5" name="Google Shape;19305;p3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6" name="Google Shape;19306;p3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7" name="Google Shape;19307;p3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8" name="Google Shape;19308;p3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9" name="Google Shape;19309;p3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0" name="Google Shape;19310;p3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1" name="Google Shape;19311;p3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2" name="Google Shape;19312;p3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3" name="Google Shape;19313;p3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4" name="Google Shape;19314;p3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5" name="Google Shape;19315;p3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6" name="Google Shape;19316;p3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7" name="Google Shape;19317;p3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8" name="Google Shape;19318;p3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9" name="Google Shape;19319;p3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0" name="Google Shape;19320;p3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1" name="Google Shape;19321;p3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2" name="Google Shape;19322;p3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3" name="Google Shape;19323;p3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4" name="Google Shape;19324;p3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5" name="Google Shape;19325;p3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6" name="Google Shape;19326;p3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7" name="Google Shape;19327;p3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8" name="Google Shape;19328;p3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9" name="Google Shape;19329;p3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0" name="Google Shape;19330;p3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1" name="Google Shape;19331;p3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2" name="Google Shape;19332;p3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3" name="Google Shape;19333;p3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4" name="Google Shape;19334;p3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5" name="Google Shape;19335;p3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6" name="Google Shape;19336;p3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7" name="Google Shape;19337;p3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8" name="Google Shape;19338;p3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9" name="Google Shape;19339;p3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0" name="Google Shape;19340;p3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1" name="Google Shape;19341;p3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2" name="Google Shape;19342;p3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3" name="Google Shape;19343;p3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4" name="Google Shape;19344;p3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5" name="Google Shape;19345;p3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6" name="Google Shape;19346;p3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7" name="Google Shape;19347;p3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8" name="Google Shape;19348;p3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9" name="Google Shape;19349;p3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0" name="Google Shape;19350;p3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1" name="Google Shape;19351;p3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2" name="Google Shape;19352;p3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3" name="Google Shape;19353;p3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4" name="Google Shape;19354;p3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5" name="Google Shape;19355;p3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6" name="Google Shape;19356;p3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7" name="Google Shape;19357;p3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8" name="Google Shape;19358;p3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9" name="Google Shape;19359;p3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0" name="Google Shape;19360;p3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1" name="Google Shape;19361;p3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2" name="Google Shape;19362;p3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3" name="Google Shape;19363;p3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4" name="Google Shape;19364;p3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5" name="Google Shape;19365;p3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6" name="Google Shape;19366;p3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7" name="Google Shape;19367;p3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8" name="Google Shape;19368;p3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9" name="Google Shape;19369;p3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0" name="Google Shape;19370;p3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1" name="Google Shape;19371;p3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2" name="Google Shape;19372;p3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3" name="Google Shape;19373;p3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4" name="Google Shape;19374;p3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5" name="Google Shape;19375;p3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6" name="Google Shape;19376;p3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7" name="Google Shape;19377;p3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8" name="Google Shape;19378;p3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9" name="Google Shape;19379;p3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0" name="Google Shape;19380;p3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1" name="Google Shape;19381;p3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2" name="Google Shape;19382;p3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3" name="Google Shape;19383;p3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4" name="Google Shape;19384;p3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5" name="Google Shape;19385;p3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6" name="Google Shape;19386;p3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7" name="Google Shape;19387;p3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8" name="Google Shape;19388;p3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9" name="Google Shape;19389;p3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0" name="Google Shape;19390;p3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1" name="Google Shape;19391;p3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2" name="Google Shape;19392;p3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3" name="Google Shape;19393;p3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4" name="Google Shape;19394;p3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5" name="Google Shape;19395;p3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6" name="Google Shape;19396;p3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7" name="Google Shape;19397;p3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8" name="Google Shape;19398;p3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9" name="Google Shape;19399;p3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0" name="Google Shape;19400;p3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1" name="Google Shape;19401;p3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2" name="Google Shape;19402;p3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3" name="Google Shape;19403;p3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4" name="Google Shape;19404;p3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5" name="Google Shape;19405;p3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6" name="Google Shape;19406;p3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7" name="Google Shape;19407;p3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8" name="Google Shape;19408;p3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9" name="Google Shape;19409;p3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0" name="Google Shape;19410;p3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1" name="Google Shape;19411;p3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2" name="Google Shape;19412;p3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3" name="Google Shape;19413;p3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4" name="Google Shape;19414;p3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5" name="Google Shape;19415;p3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6" name="Google Shape;19416;p3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7" name="Google Shape;19417;p3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8" name="Google Shape;19418;p3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9" name="Google Shape;19419;p3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0" name="Google Shape;19420;p3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1" name="Google Shape;19421;p3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2" name="Google Shape;19422;p3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3" name="Google Shape;19423;p3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4" name="Google Shape;19424;p3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5" name="Google Shape;19425;p3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6" name="Google Shape;19426;p3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7" name="Google Shape;19427;p3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8" name="Google Shape;19428;p3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9" name="Google Shape;19429;p3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0" name="Google Shape;19430;p3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1" name="Google Shape;19431;p3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2" name="Google Shape;19432;p3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3" name="Google Shape;19433;p3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4" name="Google Shape;19434;p3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5" name="Google Shape;19435;p3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6" name="Google Shape;19436;p3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7" name="Google Shape;19437;p3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8" name="Google Shape;19438;p3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9" name="Google Shape;19439;p3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0" name="Google Shape;19440;p3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1" name="Google Shape;19441;p3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2" name="Google Shape;19442;p3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3" name="Google Shape;19443;p3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4" name="Google Shape;19444;p3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5" name="Google Shape;19445;p3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6" name="Google Shape;19446;p3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7" name="Google Shape;19447;p3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8" name="Google Shape;19448;p3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9" name="Google Shape;19449;p3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0" name="Google Shape;19450;p3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1" name="Google Shape;19451;p3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2" name="Google Shape;19452;p3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3" name="Google Shape;19453;p3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4" name="Google Shape;19454;p3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5" name="Google Shape;19455;p3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6" name="Google Shape;19456;p3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7" name="Google Shape;19457;p3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8" name="Google Shape;19458;p3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9" name="Google Shape;19459;p3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0" name="Google Shape;19460;p3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1" name="Google Shape;19461;p3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2" name="Google Shape;19462;p3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3" name="Google Shape;19463;p3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4" name="Google Shape;19464;p3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5" name="Google Shape;19465;p3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6" name="Google Shape;19466;p3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7" name="Google Shape;19467;p3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8" name="Google Shape;19468;p3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9" name="Google Shape;19469;p3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0" name="Google Shape;19470;p3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1" name="Google Shape;19471;p3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2" name="Google Shape;19472;p3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3" name="Google Shape;19473;p3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4" name="Google Shape;19474;p3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5" name="Google Shape;19475;p3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6" name="Google Shape;19476;p3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7" name="Google Shape;19477;p3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8" name="Google Shape;19478;p3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9" name="Google Shape;19479;p3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0" name="Google Shape;19480;p3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81" name="Google Shape;19481;p31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19482" name="Google Shape;19482;p31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3" name="Google Shape;19483;p31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4" name="Google Shape;19484;p31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31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31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31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31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31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31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31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2" name="Google Shape;19492;p31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3" name="Google Shape;19493;p31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4" name="Google Shape;19494;p31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31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31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31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31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31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31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31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31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31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31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31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31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31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31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31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31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31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31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31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31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31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31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31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31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31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0" name="Google Shape;19520;p31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1" name="Google Shape;19521;p31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2" name="Google Shape;19522;p31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3" name="Google Shape;19523;p31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4" name="Google Shape;19524;p31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5" name="Google Shape;19525;p31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6" name="Google Shape;19526;p31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7" name="Google Shape;19527;p31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8" name="Google Shape;19528;p31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9" name="Google Shape;19529;p31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0" name="Google Shape;19530;p31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1" name="Google Shape;19531;p31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2" name="Google Shape;19532;p31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3" name="Google Shape;19533;p31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4" name="Google Shape;19534;p31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5" name="Google Shape;19535;p31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6" name="Google Shape;19536;p31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7" name="Google Shape;19537;p31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8" name="Google Shape;19538;p31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9" name="Google Shape;19539;p31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0" name="Google Shape;19540;p31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1" name="Google Shape;19541;p31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2" name="Google Shape;19542;p31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3" name="Google Shape;19543;p31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4" name="Google Shape;19544;p31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5" name="Google Shape;19545;p31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6" name="Google Shape;19546;p31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7" name="Google Shape;19547;p31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8" name="Google Shape;19548;p31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9" name="Google Shape;19549;p31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0" name="Google Shape;19550;p31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1" name="Google Shape;19551;p31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2" name="Google Shape;19552;p31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3" name="Google Shape;19553;p31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4" name="Google Shape;19554;p31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5" name="Google Shape;19555;p31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6" name="Google Shape;19556;p31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7" name="Google Shape;19557;p31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8" name="Google Shape;19558;p31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9" name="Google Shape;19559;p31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0" name="Google Shape;19560;p31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1" name="Google Shape;19561;p31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2" name="Google Shape;19562;p31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3" name="Google Shape;19563;p31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4" name="Google Shape;19564;p31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5" name="Google Shape;19565;p31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6" name="Google Shape;19566;p31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7" name="Google Shape;19567;p31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8" name="Google Shape;19568;p31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9" name="Google Shape;19569;p31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0" name="Google Shape;19570;p31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1" name="Google Shape;19571;p31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2" name="Google Shape;19572;p31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3" name="Google Shape;19573;p31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4" name="Google Shape;19574;p31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5" name="Google Shape;19575;p31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6" name="Google Shape;19576;p31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7" name="Google Shape;19577;p31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8" name="Google Shape;19578;p31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9" name="Google Shape;19579;p31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0" name="Google Shape;19580;p31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1" name="Google Shape;19581;p31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2" name="Google Shape;19582;p31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3" name="Google Shape;19583;p31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4" name="Google Shape;19584;p31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5" name="Google Shape;19585;p31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6" name="Google Shape;19586;p31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7" name="Google Shape;19587;p31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8" name="Google Shape;19588;p31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9" name="Google Shape;19589;p31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0" name="Google Shape;19590;p31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1" name="Google Shape;19591;p31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2" name="Google Shape;19592;p31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3" name="Google Shape;19593;p31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4" name="Google Shape;19594;p31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5" name="Google Shape;19595;p31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6" name="Google Shape;19596;p31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7" name="Google Shape;19597;p31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8" name="Google Shape;19598;p31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9" name="Google Shape;19599;p31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0" name="Google Shape;19600;p31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1" name="Google Shape;19601;p31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2" name="Google Shape;19602;p31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3" name="Google Shape;19603;p31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4" name="Google Shape;19604;p31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5" name="Google Shape;19605;p31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6" name="Google Shape;19606;p31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7" name="Google Shape;19607;p31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8" name="Google Shape;19608;p31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9" name="Google Shape;19609;p31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0" name="Google Shape;19610;p31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1" name="Google Shape;19611;p31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2" name="Google Shape;19612;p31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3" name="Google Shape;19613;p31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4" name="Google Shape;19614;p31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5" name="Google Shape;19615;p31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6" name="Google Shape;19616;p31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7" name="Google Shape;19617;p31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8" name="Google Shape;19618;p31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9" name="Google Shape;19619;p31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0" name="Google Shape;19620;p31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1" name="Google Shape;19621;p31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2" name="Google Shape;19622;p31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3" name="Google Shape;19623;p31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4" name="Google Shape;19624;p31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5" name="Google Shape;19625;p31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6" name="Google Shape;19626;p31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7" name="Google Shape;19627;p31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8" name="Google Shape;19628;p31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9" name="Google Shape;19629;p31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0" name="Google Shape;19630;p31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1" name="Google Shape;19631;p31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2" name="Google Shape;19632;p31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3" name="Google Shape;19633;p31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4" name="Google Shape;19634;p31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5" name="Google Shape;19635;p31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6" name="Google Shape;19636;p31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7" name="Google Shape;19637;p31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8" name="Google Shape;19638;p31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9" name="Google Shape;19639;p31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0" name="Google Shape;19640;p31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1" name="Google Shape;19641;p31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2" name="Google Shape;19642;p31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3" name="Google Shape;19643;p31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4" name="Google Shape;19644;p31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5" name="Google Shape;19645;p31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6" name="Google Shape;19646;p31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7" name="Google Shape;19647;p31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8" name="Google Shape;19648;p31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9" name="Google Shape;19649;p31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0" name="Google Shape;19650;p31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1" name="Google Shape;19651;p31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2" name="Google Shape;19652;p31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3" name="Google Shape;19653;p31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4" name="Google Shape;19654;p31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5" name="Google Shape;19655;p31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6" name="Google Shape;19656;p31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7" name="Google Shape;19657;p31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8" name="Google Shape;19658;p31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9" name="Google Shape;19659;p31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0" name="Google Shape;19660;p31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1" name="Google Shape;19661;p31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2" name="Google Shape;19662;p31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3" name="Google Shape;19663;p31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4" name="Google Shape;19664;p31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5" name="Google Shape;19665;p31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6" name="Google Shape;19666;p31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7" name="Google Shape;19667;p31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8" name="Google Shape;19668;p31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9" name="Google Shape;19669;p31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0" name="Google Shape;19670;p31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1" name="Google Shape;19671;p31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2" name="Google Shape;19672;p31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3" name="Google Shape;19673;p31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4" name="Google Shape;19674;p31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5" name="Google Shape;19675;p31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6" name="Google Shape;19676;p31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7" name="Google Shape;19677;p31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8" name="Google Shape;19678;p31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9" name="Google Shape;19679;p31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0" name="Google Shape;19680;p31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1" name="Google Shape;19681;p31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2" name="Google Shape;19682;p31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3" name="Google Shape;19683;p31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4" name="Google Shape;19684;p31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5" name="Google Shape;19685;p31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6" name="Google Shape;19686;p31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7" name="Google Shape;19687;p31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8" name="Google Shape;19688;p31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9" name="Google Shape;19689;p31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0" name="Google Shape;19690;p31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1" name="Google Shape;19691;p31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4" name="Google Shape;2024;p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5" name="Google Shape;2025;p5"/>
          <p:cNvSpPr txBox="1">
            <a:spLocks noGrp="1"/>
          </p:cNvSpPr>
          <p:nvPr>
            <p:ph type="subTitle" idx="1"/>
          </p:nvPr>
        </p:nvSpPr>
        <p:spPr>
          <a:xfrm>
            <a:off x="720000" y="3421050"/>
            <a:ext cx="29076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2026" name="Google Shape;2026;p5"/>
          <p:cNvSpPr txBox="1">
            <a:spLocks noGrp="1"/>
          </p:cNvSpPr>
          <p:nvPr>
            <p:ph type="subTitle" idx="2"/>
          </p:nvPr>
        </p:nvSpPr>
        <p:spPr>
          <a:xfrm>
            <a:off x="720000" y="1706550"/>
            <a:ext cx="29076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2027" name="Google Shape;2027;p5"/>
          <p:cNvSpPr txBox="1">
            <a:spLocks noGrp="1"/>
          </p:cNvSpPr>
          <p:nvPr>
            <p:ph type="subTitle" idx="3"/>
          </p:nvPr>
        </p:nvSpPr>
        <p:spPr>
          <a:xfrm>
            <a:off x="720000" y="3813900"/>
            <a:ext cx="29076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8" name="Google Shape;2028;p5"/>
          <p:cNvSpPr txBox="1">
            <a:spLocks noGrp="1"/>
          </p:cNvSpPr>
          <p:nvPr>
            <p:ph type="subTitle" idx="4"/>
          </p:nvPr>
        </p:nvSpPr>
        <p:spPr>
          <a:xfrm>
            <a:off x="720000" y="2099400"/>
            <a:ext cx="29076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9" name="Google Shape;2029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030" name="Google Shape;2030;p5"/>
          <p:cNvGrpSpPr/>
          <p:nvPr/>
        </p:nvGrpSpPr>
        <p:grpSpPr>
          <a:xfrm>
            <a:off x="-69309" y="-134100"/>
            <a:ext cx="10424313" cy="5363725"/>
            <a:chOff x="-69309" y="-134100"/>
            <a:chExt cx="10424313" cy="5363725"/>
          </a:xfrm>
        </p:grpSpPr>
        <p:grpSp>
          <p:nvGrpSpPr>
            <p:cNvPr id="2031" name="Google Shape;2031;p5"/>
            <p:cNvGrpSpPr/>
            <p:nvPr/>
          </p:nvGrpSpPr>
          <p:grpSpPr>
            <a:xfrm>
              <a:off x="6553900" y="699318"/>
              <a:ext cx="3801104" cy="3744866"/>
              <a:chOff x="885350" y="1936275"/>
              <a:chExt cx="1010475" cy="995525"/>
            </a:xfrm>
          </p:grpSpPr>
          <p:sp>
            <p:nvSpPr>
              <p:cNvPr id="2032" name="Google Shape;2032;p5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5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5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5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5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5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5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5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5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5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5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5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5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5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5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5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5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5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5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5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5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5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5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5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5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5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5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5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5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5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5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5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5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5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5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5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5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5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5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5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5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5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5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5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5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5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5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5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5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5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5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5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5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5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5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5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5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5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5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5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5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5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5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5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5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5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5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5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5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5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5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5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5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5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5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5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5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5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5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5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5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5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5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5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5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5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5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5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5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5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5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5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5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5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5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5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5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5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5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5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5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5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5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5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5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5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5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5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5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5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5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5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5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5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5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5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5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5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5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5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5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5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5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5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5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5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5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5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5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5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5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5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5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5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5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5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5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5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5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5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5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5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5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5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5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5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5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5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5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5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5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5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5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5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5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5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5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5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5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5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5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5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5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5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5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5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5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5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5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5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5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5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5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5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5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5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5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5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5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5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5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5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5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5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5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5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5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5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5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5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5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5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5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5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5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5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5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5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5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5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5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5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5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5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5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5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5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5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5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5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2" name="Google Shape;2242;p5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8" name="Google Shape;2248;p5"/>
            <p:cNvGrpSpPr/>
            <p:nvPr/>
          </p:nvGrpSpPr>
          <p:grpSpPr>
            <a:xfrm>
              <a:off x="-69309" y="2949253"/>
              <a:ext cx="2277975" cy="425325"/>
              <a:chOff x="-69309" y="2949253"/>
              <a:chExt cx="2277975" cy="425325"/>
            </a:xfrm>
          </p:grpSpPr>
          <p:sp>
            <p:nvSpPr>
              <p:cNvPr id="2249" name="Google Shape;2249;p5"/>
              <p:cNvSpPr/>
              <p:nvPr/>
            </p:nvSpPr>
            <p:spPr>
              <a:xfrm rot="-5400000">
                <a:off x="933903" y="1983066"/>
                <a:ext cx="308575" cy="22409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89638" fill="none" extrusionOk="0">
                    <a:moveTo>
                      <a:pt x="12342" y="1"/>
                    </a:moveTo>
                    <a:lnTo>
                      <a:pt x="12342" y="22878"/>
                    </a:lnTo>
                    <a:lnTo>
                      <a:pt x="1643" y="33083"/>
                    </a:lnTo>
                    <a:lnTo>
                      <a:pt x="0" y="8963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5"/>
              <p:cNvSpPr/>
              <p:nvPr/>
            </p:nvSpPr>
            <p:spPr>
              <a:xfrm rot="-5400000">
                <a:off x="345241" y="2612903"/>
                <a:ext cx="289550" cy="11186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5"/>
              <p:cNvSpPr/>
              <p:nvPr/>
            </p:nvSpPr>
            <p:spPr>
              <a:xfrm rot="-5400000">
                <a:off x="172403" y="2921491"/>
                <a:ext cx="240150" cy="666025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" name="Google Shape;2253;p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4" name="Google Shape;2254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255" name="Google Shape;2255;p6"/>
          <p:cNvGrpSpPr/>
          <p:nvPr/>
        </p:nvGrpSpPr>
        <p:grpSpPr>
          <a:xfrm>
            <a:off x="140725" y="-96075"/>
            <a:ext cx="3412563" cy="4994388"/>
            <a:chOff x="140725" y="-96075"/>
            <a:chExt cx="3412563" cy="4994388"/>
          </a:xfrm>
        </p:grpSpPr>
        <p:sp>
          <p:nvSpPr>
            <p:cNvPr id="2256" name="Google Shape;2256;p6"/>
            <p:cNvSpPr/>
            <p:nvPr/>
          </p:nvSpPr>
          <p:spPr>
            <a:xfrm rot="5400000">
              <a:off x="2665575" y="40106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"/>
            <p:cNvSpPr/>
            <p:nvPr/>
          </p:nvSpPr>
          <p:spPr>
            <a:xfrm rot="5400000">
              <a:off x="2276488" y="4280338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"/>
            <p:cNvSpPr/>
            <p:nvPr/>
          </p:nvSpPr>
          <p:spPr>
            <a:xfrm>
              <a:off x="140725" y="-46675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"/>
            <p:cNvSpPr/>
            <p:nvPr/>
          </p:nvSpPr>
          <p:spPr>
            <a:xfrm>
              <a:off x="320000" y="-9607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"/>
            <p:cNvSpPr/>
            <p:nvPr/>
          </p:nvSpPr>
          <p:spPr>
            <a:xfrm>
              <a:off x="449825" y="-96075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1" name="Google Shape;2261;p6"/>
          <p:cNvGrpSpPr/>
          <p:nvPr/>
        </p:nvGrpSpPr>
        <p:grpSpPr>
          <a:xfrm>
            <a:off x="4467000" y="4751500"/>
            <a:ext cx="1028550" cy="1006975"/>
            <a:chOff x="367000" y="3270000"/>
            <a:chExt cx="1028550" cy="1006975"/>
          </a:xfrm>
        </p:grpSpPr>
        <p:sp>
          <p:nvSpPr>
            <p:cNvPr id="2262" name="Google Shape;2262;p6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5" name="Google Shape;2565;p6"/>
          <p:cNvGrpSpPr/>
          <p:nvPr/>
        </p:nvGrpSpPr>
        <p:grpSpPr>
          <a:xfrm>
            <a:off x="6737850" y="-218400"/>
            <a:ext cx="1004900" cy="945775"/>
            <a:chOff x="1425100" y="3295850"/>
            <a:chExt cx="1004900" cy="945775"/>
          </a:xfrm>
        </p:grpSpPr>
        <p:sp>
          <p:nvSpPr>
            <p:cNvPr id="2566" name="Google Shape;2566;p6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8" name="Google Shape;2878;p6"/>
          <p:cNvGrpSpPr/>
          <p:nvPr/>
        </p:nvGrpSpPr>
        <p:grpSpPr>
          <a:xfrm>
            <a:off x="8547850" y="985350"/>
            <a:ext cx="1010475" cy="995525"/>
            <a:chOff x="885350" y="1936275"/>
            <a:chExt cx="1010475" cy="995525"/>
          </a:xfrm>
        </p:grpSpPr>
        <p:sp>
          <p:nvSpPr>
            <p:cNvPr id="2879" name="Google Shape;2879;p6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0" name="Google Shape;3090;p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1" name="Google Shape;3091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092" name="Google Shape;3092;p7"/>
          <p:cNvSpPr txBox="1">
            <a:spLocks noGrp="1"/>
          </p:cNvSpPr>
          <p:nvPr>
            <p:ph type="subTitle" idx="1"/>
          </p:nvPr>
        </p:nvSpPr>
        <p:spPr>
          <a:xfrm rot="-540">
            <a:off x="720000" y="1976376"/>
            <a:ext cx="3816300" cy="20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093" name="Google Shape;3093;p7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3094" name="Google Shape;3094;p7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3095" name="Google Shape;3095;p7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7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7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8" name="Google Shape;3098;p7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3099" name="Google Shape;3099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7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7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7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7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7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7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7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8" name="Google Shape;3108;p7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3109" name="Google Shape;3109;p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12" name="Google Shape;3412;p7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3413" name="Google Shape;3413;p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5" name="Google Shape;3725;p7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3726" name="Google Shape;3726;p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7" name="Google Shape;3937;p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8" name="Google Shape;3938;p8"/>
          <p:cNvSpPr txBox="1">
            <a:spLocks noGrp="1"/>
          </p:cNvSpPr>
          <p:nvPr>
            <p:ph type="title"/>
          </p:nvPr>
        </p:nvSpPr>
        <p:spPr>
          <a:xfrm>
            <a:off x="1192075" y="1006800"/>
            <a:ext cx="6759900" cy="31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939" name="Google Shape;3939;p8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3940" name="Google Shape;3940;p8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49" name="Google Shape;3949;p8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3950" name="Google Shape;3950;p8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8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8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8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8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8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8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8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8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8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8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8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8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8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8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8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8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8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8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8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8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8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8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8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8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8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8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8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8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8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8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8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8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8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8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8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8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8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8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8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8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8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8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8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8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8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8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8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8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8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8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8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8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8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8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8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8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8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8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8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8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8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8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8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8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8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8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8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8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8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8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8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8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8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8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8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8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8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8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8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8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8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8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8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8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8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8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8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8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8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8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8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8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8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8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8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8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8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8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8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8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8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8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8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8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8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8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8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8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8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8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8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8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8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8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8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8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8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8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8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8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8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8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8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8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8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8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8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8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8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8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8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8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8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8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8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8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8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8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8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8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8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8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8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8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8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8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8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8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8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8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8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8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8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8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8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8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8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8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8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8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8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8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8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8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8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8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8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8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8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8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8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8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8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8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8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8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8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8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8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8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8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8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8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8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8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8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8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8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8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8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8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8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8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8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8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8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8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8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8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8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8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8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8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8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8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8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8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8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8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8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8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8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8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8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8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8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8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8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8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8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8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8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8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8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8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8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8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8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8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8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8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8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8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8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8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8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8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8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8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8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8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8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8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8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8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8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8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8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8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8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8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8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8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8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8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8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8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8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8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8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8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8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8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8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8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8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8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8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8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8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8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8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8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8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8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8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8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8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8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8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8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8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8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8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8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8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8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8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8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8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8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8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8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8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8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8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8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8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8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8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8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8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3" name="Google Shape;4253;p8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4254" name="Google Shape;4254;p8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8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8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8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8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8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8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8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8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8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8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8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8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8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8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8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8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8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8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8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8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8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8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8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8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8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8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8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8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8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8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8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8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8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8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8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8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8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8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8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8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8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8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8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8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8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8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8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8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8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8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8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8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8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8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8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8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8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8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8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8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8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8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8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8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8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8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8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8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8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8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8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8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8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8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8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8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8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8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8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8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8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8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8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8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8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8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8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8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8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8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8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8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8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8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8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8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8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8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8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8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8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8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8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8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8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8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8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8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8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8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8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8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8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8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8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8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8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8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8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8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8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8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8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8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8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8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8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8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8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8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8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8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8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8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8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8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8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8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8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8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8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8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8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8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8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8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8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8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8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8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8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8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8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8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8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8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8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8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8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8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8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8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8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8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8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8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8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8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8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8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8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8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8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8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8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8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8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8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8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8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8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8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8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8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8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8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8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8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8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8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8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8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8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8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8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8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8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8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8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8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8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8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8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8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8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8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8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8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8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8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8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8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8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8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8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8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8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8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8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8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8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8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8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8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8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8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8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8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8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8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8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8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8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8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8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8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8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8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8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8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8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8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8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8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8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8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8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8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8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8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8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8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8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8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8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8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8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8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8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8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8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8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8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8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8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8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8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8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8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8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8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8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8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8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8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8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8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8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8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8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8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8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8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8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8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8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8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8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8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8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8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8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8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8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8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8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8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8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8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8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8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8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8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8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8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8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8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8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8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8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8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66" name="Google Shape;4566;p8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4567" name="Google Shape;4567;p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8" name="Google Shape;4778;p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4779" name="Google Shape;4779;p9"/>
          <p:cNvSpPr txBox="1">
            <a:spLocks noGrp="1"/>
          </p:cNvSpPr>
          <p:nvPr>
            <p:ph type="title"/>
          </p:nvPr>
        </p:nvSpPr>
        <p:spPr>
          <a:xfrm>
            <a:off x="4261200" y="987313"/>
            <a:ext cx="4162800" cy="19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80" name="Google Shape;4780;p9"/>
          <p:cNvSpPr txBox="1">
            <a:spLocks noGrp="1"/>
          </p:cNvSpPr>
          <p:nvPr>
            <p:ph type="subTitle" idx="1"/>
          </p:nvPr>
        </p:nvSpPr>
        <p:spPr>
          <a:xfrm>
            <a:off x="3963000" y="2958888"/>
            <a:ext cx="4461000" cy="11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81" name="Google Shape;4781;p9"/>
          <p:cNvSpPr/>
          <p:nvPr/>
        </p:nvSpPr>
        <p:spPr>
          <a:xfrm>
            <a:off x="784713" y="319602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2" name="Google Shape;4782;p9"/>
          <p:cNvSpPr/>
          <p:nvPr/>
        </p:nvSpPr>
        <p:spPr>
          <a:xfrm>
            <a:off x="880388" y="4195900"/>
            <a:ext cx="163575" cy="106307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3" name="Google Shape;4783;p9"/>
          <p:cNvSpPr/>
          <p:nvPr/>
        </p:nvSpPr>
        <p:spPr>
          <a:xfrm>
            <a:off x="897538" y="3257725"/>
            <a:ext cx="208925" cy="1686500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4" name="Google Shape;4784;p9"/>
          <p:cNvSpPr/>
          <p:nvPr/>
        </p:nvSpPr>
        <p:spPr>
          <a:xfrm>
            <a:off x="8546700" y="-103000"/>
            <a:ext cx="166150" cy="1609275"/>
          </a:xfrm>
          <a:custGeom>
            <a:avLst/>
            <a:gdLst/>
            <a:ahLst/>
            <a:cxnLst/>
            <a:rect l="l" t="t" r="r" b="b"/>
            <a:pathLst>
              <a:path w="6646" h="64371" fill="none" extrusionOk="0">
                <a:moveTo>
                  <a:pt x="0" y="0"/>
                </a:moveTo>
                <a:lnTo>
                  <a:pt x="0" y="16952"/>
                </a:lnTo>
                <a:lnTo>
                  <a:pt x="6646" y="23596"/>
                </a:lnTo>
                <a:lnTo>
                  <a:pt x="6646" y="6437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5" name="Google Shape;4785;p9"/>
          <p:cNvSpPr/>
          <p:nvPr/>
        </p:nvSpPr>
        <p:spPr>
          <a:xfrm>
            <a:off x="8712825" y="-103000"/>
            <a:ext cx="179300" cy="1171100"/>
          </a:xfrm>
          <a:custGeom>
            <a:avLst/>
            <a:gdLst/>
            <a:ahLst/>
            <a:cxnLst/>
            <a:rect l="l" t="t" r="r" b="b"/>
            <a:pathLst>
              <a:path w="7172" h="46844" fill="none" extrusionOk="0">
                <a:moveTo>
                  <a:pt x="1" y="0"/>
                </a:moveTo>
                <a:lnTo>
                  <a:pt x="1" y="10775"/>
                </a:lnTo>
                <a:lnTo>
                  <a:pt x="7172" y="17949"/>
                </a:lnTo>
                <a:lnTo>
                  <a:pt x="7172" y="46843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6" name="Google Shape;4786;p9"/>
          <p:cNvSpPr/>
          <p:nvPr/>
        </p:nvSpPr>
        <p:spPr>
          <a:xfrm>
            <a:off x="8892100" y="-76200"/>
            <a:ext cx="25" cy="282050"/>
          </a:xfrm>
          <a:custGeom>
            <a:avLst/>
            <a:gdLst/>
            <a:ahLst/>
            <a:cxnLst/>
            <a:rect l="l" t="t" r="r" b="b"/>
            <a:pathLst>
              <a:path w="1" h="11282" fill="none" extrusionOk="0">
                <a:moveTo>
                  <a:pt x="1" y="1"/>
                </a:moveTo>
                <a:lnTo>
                  <a:pt x="1" y="1128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7" name="Google Shape;4787;p9"/>
          <p:cNvSpPr/>
          <p:nvPr/>
        </p:nvSpPr>
        <p:spPr>
          <a:xfrm>
            <a:off x="9021925" y="-152400"/>
            <a:ext cx="25" cy="1436525"/>
          </a:xfrm>
          <a:custGeom>
            <a:avLst/>
            <a:gdLst/>
            <a:ahLst/>
            <a:cxnLst/>
            <a:rect l="l" t="t" r="r" b="b"/>
            <a:pathLst>
              <a:path w="1" h="57461" fill="none" extrusionOk="0">
                <a:moveTo>
                  <a:pt x="0" y="1"/>
                </a:moveTo>
                <a:lnTo>
                  <a:pt x="0" y="5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88" name="Google Shape;4788;p9"/>
          <p:cNvGrpSpPr/>
          <p:nvPr/>
        </p:nvGrpSpPr>
        <p:grpSpPr>
          <a:xfrm>
            <a:off x="-330303" y="-790666"/>
            <a:ext cx="6274956" cy="6231814"/>
            <a:chOff x="-330303" y="-790666"/>
            <a:chExt cx="6274956" cy="6231814"/>
          </a:xfrm>
        </p:grpSpPr>
        <p:grpSp>
          <p:nvGrpSpPr>
            <p:cNvPr id="4789" name="Google Shape;4789;p9"/>
            <p:cNvGrpSpPr/>
            <p:nvPr/>
          </p:nvGrpSpPr>
          <p:grpSpPr>
            <a:xfrm>
              <a:off x="1699750" y="3300118"/>
              <a:ext cx="2186903" cy="2141030"/>
              <a:chOff x="367000" y="3270000"/>
              <a:chExt cx="1028550" cy="1006975"/>
            </a:xfrm>
          </p:grpSpPr>
          <p:sp>
            <p:nvSpPr>
              <p:cNvPr id="4790" name="Google Shape;4790;p9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9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9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9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9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9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9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9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9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9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9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9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9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9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9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9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9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9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9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9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9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9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9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9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9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9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9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9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9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9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9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9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9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9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9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9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9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9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9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9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9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9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9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9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9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9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9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9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9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9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9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9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9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9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9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9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9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9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9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9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9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9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9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9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9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9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9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9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9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9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9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9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9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9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9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9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9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9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9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9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9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9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9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9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9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9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9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9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9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9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9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9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9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9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9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9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9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9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9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9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9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9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9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9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9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9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9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9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9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9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9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9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9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9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9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9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9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9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9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9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9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9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9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9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9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9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9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9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9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9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9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9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9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9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9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9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9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9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9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9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9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9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9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9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9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9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9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9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9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9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9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9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9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9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9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9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9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9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9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9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9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9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9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9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9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9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9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9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9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9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9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9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9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9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9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9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9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9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9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9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9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9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9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9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9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9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9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9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9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9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9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9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9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9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9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9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9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9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9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9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9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9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9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9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9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9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9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9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9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9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9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9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9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9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9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9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9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9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9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9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9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9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9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9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9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9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9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9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9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9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9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9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9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9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9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9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9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9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9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9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9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9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9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9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9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9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9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9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9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9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9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9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9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9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9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9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9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9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9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9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9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9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9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9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9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9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9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9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9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9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9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9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9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9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9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9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9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9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9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9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9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9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9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9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9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9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9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9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9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9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9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9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9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9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9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9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9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9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9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9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9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9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" name="Google Shape;5092;p9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3" name="Google Shape;5093;p9"/>
            <p:cNvGrpSpPr/>
            <p:nvPr/>
          </p:nvGrpSpPr>
          <p:grpSpPr>
            <a:xfrm>
              <a:off x="-330303" y="-437194"/>
              <a:ext cx="3197089" cy="3008983"/>
              <a:chOff x="1425100" y="3295850"/>
              <a:chExt cx="1004900" cy="945775"/>
            </a:xfrm>
          </p:grpSpPr>
          <p:sp>
            <p:nvSpPr>
              <p:cNvPr id="5094" name="Google Shape;5094;p9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9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9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9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9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9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9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9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9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9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9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9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9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9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9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9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9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9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9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9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9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9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9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9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9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9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9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9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9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9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9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9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9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9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9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9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9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9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9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9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9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9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9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9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9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9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9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9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9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9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9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9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9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9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9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9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9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9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9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9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9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9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9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9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9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9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9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9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9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9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9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9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9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9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9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9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9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9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9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9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9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9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9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9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9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9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9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9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9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9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9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9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9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9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9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9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9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9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9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9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9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9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9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9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9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9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9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9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9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9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9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9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9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9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9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9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9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9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9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9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9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9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9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9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9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9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9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9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9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9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9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9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9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9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9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9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9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9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9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9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9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9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9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9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9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9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9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9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9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9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9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9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9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9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9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9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9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9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9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9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9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9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" name="Google Shape;5256;p9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" name="Google Shape;5257;p9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" name="Google Shape;5258;p9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" name="Google Shape;5259;p9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" name="Google Shape;5260;p9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9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9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9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9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9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9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9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9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9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9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9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9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9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9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9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9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9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9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9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9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9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9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9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9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9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9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9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9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9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9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9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9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9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9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9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9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9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9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9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9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9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9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" name="Google Shape;5303;p9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" name="Google Shape;5304;p9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" name="Google Shape;5305;p9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" name="Google Shape;5306;p9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" name="Google Shape;5307;p9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" name="Google Shape;5308;p9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" name="Google Shape;5309;p9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" name="Google Shape;5310;p9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" name="Google Shape;5311;p9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" name="Google Shape;5312;p9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" name="Google Shape;5313;p9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" name="Google Shape;5314;p9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9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" name="Google Shape;5316;p9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9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9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9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9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9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" name="Google Shape;5322;p9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" name="Google Shape;5323;p9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" name="Google Shape;5324;p9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" name="Google Shape;5325;p9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9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9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9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9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9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9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" name="Google Shape;5332;p9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9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9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9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9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9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9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9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9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9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9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9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9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9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9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9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9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9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9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9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9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9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9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9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9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9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9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9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9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9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9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9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9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9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9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9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9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9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9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9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9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9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9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9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9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9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9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9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9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9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9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9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9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9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9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9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9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9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9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9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9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9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9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" name="Google Shape;5395;p9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" name="Google Shape;5396;p9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" name="Google Shape;5397;p9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9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9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9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9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9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9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9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9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06" name="Google Shape;5406;p9"/>
            <p:cNvGrpSpPr/>
            <p:nvPr/>
          </p:nvGrpSpPr>
          <p:grpSpPr>
            <a:xfrm>
              <a:off x="3346621" y="-790666"/>
              <a:ext cx="2598032" cy="2559594"/>
              <a:chOff x="885350" y="1936275"/>
              <a:chExt cx="1010475" cy="995525"/>
            </a:xfrm>
          </p:grpSpPr>
          <p:sp>
            <p:nvSpPr>
              <p:cNvPr id="5407" name="Google Shape;5407;p9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9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9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" name="Google Shape;5410;p9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9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9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9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9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9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9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9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9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9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9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9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9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9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9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9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" name="Google Shape;5426;p9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9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9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9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9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9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9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9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9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9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9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9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9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9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9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9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9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9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9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9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9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9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9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9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9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9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9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9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9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9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9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9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9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9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9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9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9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9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9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9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9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9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9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9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9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9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9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9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9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9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9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9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9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" name="Google Shape;5479;p9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" name="Google Shape;5480;p9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" name="Google Shape;5481;p9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9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9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9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9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" name="Google Shape;5486;p9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" name="Google Shape;5487;p9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9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" name="Google Shape;5489;p9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9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9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9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9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9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" name="Google Shape;5495;p9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9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9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9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" name="Google Shape;5499;p9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" name="Google Shape;5500;p9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9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9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9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9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9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9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9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9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9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9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9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9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9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9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9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9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9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9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9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9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9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9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9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9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9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9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9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9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9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9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9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9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9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9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9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9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9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9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9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9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9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9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9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9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9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9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9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9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9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9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9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9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9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9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9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9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9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9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9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9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9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9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9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9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9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9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9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9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9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9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9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9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9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9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9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9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9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9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9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9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9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9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9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9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9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9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9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9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9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9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9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9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9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9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9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9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9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9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9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9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9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9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9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9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9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9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9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9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9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9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9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9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9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9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9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9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5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8" name="Google Shape;5618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1317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5619" name="Google Shape;5619;p10"/>
          <p:cNvGrpSpPr/>
          <p:nvPr/>
        </p:nvGrpSpPr>
        <p:grpSpPr>
          <a:xfrm>
            <a:off x="469500" y="2718075"/>
            <a:ext cx="8120800" cy="2615375"/>
            <a:chOff x="469500" y="2718075"/>
            <a:chExt cx="8120800" cy="2615375"/>
          </a:xfrm>
        </p:grpSpPr>
        <p:sp>
          <p:nvSpPr>
            <p:cNvPr id="5620" name="Google Shape;5620;p10"/>
            <p:cNvSpPr/>
            <p:nvPr/>
          </p:nvSpPr>
          <p:spPr>
            <a:xfrm rot="10800000" flipH="1">
              <a:off x="1807463" y="332290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10"/>
            <p:cNvSpPr/>
            <p:nvPr/>
          </p:nvSpPr>
          <p:spPr>
            <a:xfrm rot="10800000" flipH="1">
              <a:off x="6756200" y="293617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10"/>
            <p:cNvSpPr/>
            <p:nvPr/>
          </p:nvSpPr>
          <p:spPr>
            <a:xfrm rot="10800000" flipH="1">
              <a:off x="2040313" y="468490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10"/>
            <p:cNvSpPr/>
            <p:nvPr/>
          </p:nvSpPr>
          <p:spPr>
            <a:xfrm rot="10800000" flipH="1">
              <a:off x="7989600" y="3014300"/>
              <a:ext cx="308575" cy="2240950"/>
            </a:xfrm>
            <a:custGeom>
              <a:avLst/>
              <a:gdLst/>
              <a:ahLst/>
              <a:cxnLst/>
              <a:rect l="l" t="t" r="r" b="b"/>
              <a:pathLst>
                <a:path w="12343" h="89638" fill="none" extrusionOk="0">
                  <a:moveTo>
                    <a:pt x="12342" y="1"/>
                  </a:moveTo>
                  <a:lnTo>
                    <a:pt x="12342" y="22878"/>
                  </a:lnTo>
                  <a:lnTo>
                    <a:pt x="1643" y="33083"/>
                  </a:lnTo>
                  <a:lnTo>
                    <a:pt x="0" y="8963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10"/>
            <p:cNvSpPr/>
            <p:nvPr/>
          </p:nvSpPr>
          <p:spPr>
            <a:xfrm rot="10800000" flipH="1">
              <a:off x="7930425" y="4173625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10"/>
            <p:cNvSpPr/>
            <p:nvPr/>
          </p:nvSpPr>
          <p:spPr>
            <a:xfrm rot="10800000" flipH="1">
              <a:off x="692725" y="356157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10"/>
            <p:cNvSpPr/>
            <p:nvPr/>
          </p:nvSpPr>
          <p:spPr>
            <a:xfrm rot="10800000" flipH="1">
              <a:off x="469500" y="316247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10"/>
            <p:cNvSpPr/>
            <p:nvPr/>
          </p:nvSpPr>
          <p:spPr>
            <a:xfrm rot="10800000" flipH="1">
              <a:off x="8168525" y="3495750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10"/>
            <p:cNvSpPr/>
            <p:nvPr/>
          </p:nvSpPr>
          <p:spPr>
            <a:xfrm rot="10800000" flipH="1">
              <a:off x="583675" y="482120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10"/>
            <p:cNvSpPr/>
            <p:nvPr/>
          </p:nvSpPr>
          <p:spPr>
            <a:xfrm rot="10800000" flipH="1">
              <a:off x="469500" y="4610625"/>
              <a:ext cx="179675" cy="722825"/>
            </a:xfrm>
            <a:custGeom>
              <a:avLst/>
              <a:gdLst/>
              <a:ahLst/>
              <a:cxnLst/>
              <a:rect l="l" t="t" r="r" b="b"/>
              <a:pathLst>
                <a:path w="7187" h="28913" fill="none" extrusionOk="0">
                  <a:moveTo>
                    <a:pt x="0" y="0"/>
                  </a:moveTo>
                  <a:lnTo>
                    <a:pt x="0" y="21726"/>
                  </a:lnTo>
                  <a:lnTo>
                    <a:pt x="7187" y="2891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10"/>
            <p:cNvSpPr/>
            <p:nvPr/>
          </p:nvSpPr>
          <p:spPr>
            <a:xfrm rot="10800000" flipH="1">
              <a:off x="8448325" y="3497825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10"/>
            <p:cNvSpPr/>
            <p:nvPr/>
          </p:nvSpPr>
          <p:spPr>
            <a:xfrm rot="10800000" flipH="1">
              <a:off x="6869025" y="35255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10"/>
            <p:cNvSpPr/>
            <p:nvPr/>
          </p:nvSpPr>
          <p:spPr>
            <a:xfrm rot="10800000" flipH="1">
              <a:off x="6949950" y="37906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10"/>
            <p:cNvSpPr/>
            <p:nvPr/>
          </p:nvSpPr>
          <p:spPr>
            <a:xfrm rot="10800000" flipH="1">
              <a:off x="1721463" y="271807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10"/>
            <p:cNvSpPr/>
            <p:nvPr/>
          </p:nvSpPr>
          <p:spPr>
            <a:xfrm rot="10800000" flipH="1">
              <a:off x="7872850" y="459747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10"/>
            <p:cNvSpPr/>
            <p:nvPr/>
          </p:nvSpPr>
          <p:spPr>
            <a:xfrm rot="10800000" flipH="1">
              <a:off x="1923288" y="4900925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6" name="Google Shape;5636;p10"/>
          <p:cNvGrpSpPr/>
          <p:nvPr/>
        </p:nvGrpSpPr>
        <p:grpSpPr>
          <a:xfrm>
            <a:off x="3600714" y="3959708"/>
            <a:ext cx="1942520" cy="1901874"/>
            <a:chOff x="367000" y="3270000"/>
            <a:chExt cx="1028550" cy="1006975"/>
          </a:xfrm>
        </p:grpSpPr>
        <p:sp>
          <p:nvSpPr>
            <p:cNvPr id="5637" name="Google Shape;5637;p10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10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10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10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10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10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10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10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10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10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10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10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10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10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10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10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10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10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10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10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10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10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10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10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10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10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10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10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10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10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10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10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0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0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0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0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0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0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0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0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10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10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10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10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0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0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0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10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10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10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10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10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10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10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10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10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10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10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10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10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10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10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10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10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10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10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10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10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10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10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10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10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10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10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10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10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10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10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10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10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10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10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10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10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10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10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10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10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10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10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10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10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10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10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10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10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10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10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10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10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10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10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10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10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10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10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10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10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10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0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0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0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10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10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0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0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0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0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0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0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0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0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0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0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0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0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0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0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0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0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0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0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0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0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0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0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0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0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0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0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0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0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0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0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0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0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10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10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10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10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10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10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10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10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10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10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10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10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10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10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10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10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10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10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10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10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10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10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10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10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10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10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10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10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10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10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10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10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10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10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10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10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10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10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10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10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10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10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10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10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10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10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10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10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10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10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10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10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10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10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10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10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10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10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10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10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10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10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10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10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10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10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10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10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10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10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10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10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10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10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10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10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10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10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10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10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10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10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10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10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10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0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0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0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0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10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10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10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10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10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10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10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10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10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10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10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10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10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10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10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10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10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10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10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10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10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10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10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10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10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0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0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0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0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0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0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0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0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0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0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0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0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0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0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0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0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0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0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0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0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0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0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0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0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10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10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10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10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10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10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10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10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10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10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10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10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10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10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10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10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10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10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10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Execut%C3%A1vel" TargetMode="External"/><Relationship Id="rId3" Type="http://schemas.openxmlformats.org/officeDocument/2006/relationships/hyperlink" Target="https://pt.wikipedia.org/wiki/Dom%C3%ADnio_p%C3%BAblico" TargetMode="External"/><Relationship Id="rId7" Type="http://schemas.openxmlformats.org/officeDocument/2006/relationships/hyperlink" Target="https://pt.wikipedia.org/wiki/32_bit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pt.wikipedia.org/wiki/National_Institutes_of_Health" TargetMode="External"/><Relationship Id="rId5" Type="http://schemas.openxmlformats.org/officeDocument/2006/relationships/hyperlink" Target="https://pt.wikipedia.org/wiki/Processamento_de_imagens" TargetMode="External"/><Relationship Id="rId4" Type="http://schemas.openxmlformats.org/officeDocument/2006/relationships/hyperlink" Target="https://pt.wikipedia.org/wiki/Java_(linguagem_de_programa%C3%A7%C3%A3o)" TargetMode="External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gital-image-processing-basic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Relationship Id="rId5" Type="http://schemas.openxmlformats.org/officeDocument/2006/relationships/hyperlink" Target="https://blog.dsacademy.com.br/o-que-e-visao_computacional/" TargetMode="External"/><Relationship Id="rId4" Type="http://schemas.openxmlformats.org/officeDocument/2006/relationships/hyperlink" Target="https://santodigital.com.br/o-que-e-visao-computacional-e-para-que-serv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6" name="Google Shape;19696;p32"/>
          <p:cNvSpPr txBox="1">
            <a:spLocks noGrp="1"/>
          </p:cNvSpPr>
          <p:nvPr>
            <p:ph type="subTitle" idx="1"/>
          </p:nvPr>
        </p:nvSpPr>
        <p:spPr>
          <a:xfrm rot="-873">
            <a:off x="3390900" y="3164384"/>
            <a:ext cx="2362200" cy="7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Sarah de Barcelos Freitas </a:t>
            </a:r>
            <a:endParaRPr sz="1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Leonardo De Oliveira</a:t>
            </a:r>
            <a:endParaRPr sz="1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José Henrique Luckmann</a:t>
            </a:r>
            <a:endParaRPr sz="1300"/>
          </a:p>
        </p:txBody>
      </p:sp>
      <p:sp>
        <p:nvSpPr>
          <p:cNvPr id="19697" name="Google Shape;19697;p32"/>
          <p:cNvSpPr txBox="1">
            <a:spLocks noGrp="1"/>
          </p:cNvSpPr>
          <p:nvPr>
            <p:ph type="ctrTitle"/>
          </p:nvPr>
        </p:nvSpPr>
        <p:spPr>
          <a:xfrm>
            <a:off x="720000" y="1170925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>
                <a:solidFill>
                  <a:schemeClr val="accent1"/>
                </a:solidFill>
              </a:rPr>
              <a:t>Processamento de Imagens</a:t>
            </a:r>
            <a:endParaRPr sz="370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>
                <a:solidFill>
                  <a:schemeClr val="accent1"/>
                </a:solidFill>
              </a:rPr>
              <a:t>Visão Computacional</a:t>
            </a:r>
            <a:endParaRPr sz="370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>
                <a:solidFill>
                  <a:schemeClr val="accent1"/>
                </a:solidFill>
              </a:rPr>
              <a:t>ImageJ</a:t>
            </a:r>
            <a:endParaRPr sz="37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2" name="Google Shape;19752;p41"/>
          <p:cNvSpPr txBox="1">
            <a:spLocks noGrp="1"/>
          </p:cNvSpPr>
          <p:nvPr>
            <p:ph type="body" idx="1"/>
          </p:nvPr>
        </p:nvSpPr>
        <p:spPr>
          <a:xfrm>
            <a:off x="595325" y="1246900"/>
            <a:ext cx="3744600" cy="3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 ImageJ é um programa de computador de </a:t>
            </a:r>
            <a:r>
              <a:rPr lang="en" sz="1200">
                <a:uFill>
                  <a:noFill/>
                </a:uFill>
                <a:hlinkClick r:id="rId3"/>
              </a:rPr>
              <a:t>domínio público</a:t>
            </a:r>
            <a:r>
              <a:rPr lang="en" sz="1200"/>
              <a:t>, feito em </a:t>
            </a:r>
            <a:r>
              <a:rPr lang="en" sz="1200">
                <a:uFill>
                  <a:noFill/>
                </a:uFill>
                <a:hlinkClick r:id="rId4"/>
              </a:rPr>
              <a:t>Java</a:t>
            </a:r>
            <a:r>
              <a:rPr lang="en" sz="1200"/>
              <a:t> destinado a </a:t>
            </a:r>
            <a:r>
              <a:rPr lang="en" sz="1200">
                <a:uFill>
                  <a:noFill/>
                </a:uFill>
                <a:hlinkClick r:id="rId5"/>
              </a:rPr>
              <a:t>processamento de imagens</a:t>
            </a:r>
            <a:r>
              <a:rPr lang="en" sz="1200"/>
              <a:t>. Ele foi desenvolvido no </a:t>
            </a:r>
            <a:r>
              <a:rPr lang="en" sz="1200">
                <a:uFill>
                  <a:noFill/>
                </a:uFill>
                <a:hlinkClick r:id="rId6"/>
              </a:rPr>
              <a:t>National Institutes of Health</a:t>
            </a:r>
            <a:r>
              <a:rPr lang="en" sz="1200"/>
              <a:t>. O ImageJ foi feito para ser um programa de arquitetura aberta que pode ser expandido via plugins em Java.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 ImageJ possibilita a exibição, edição, análise, processamento além da facilidade em salvar e imprimir imagens de 8 bits, 16 bits e </a:t>
            </a:r>
            <a:r>
              <a:rPr lang="en" sz="1200">
                <a:uFill>
                  <a:noFill/>
                </a:uFill>
                <a:hlinkClick r:id="rId7"/>
              </a:rPr>
              <a:t>32 bits</a:t>
            </a:r>
            <a:r>
              <a:rPr lang="en" sz="1200"/>
              <a:t>. Com ele também é possível fazer a leitura de vários formatos de imagem, bem como TIFF, GIF, JPEG, BMP, DICOM, FITS e “crus”. O programa suporta “pilhas” com uma série de imagens que compartilham uma única janela. Como o software trata-se de vários segmentos, operações classificadas como demoradas como a leitura de um arquivo de imagem, pode ser </a:t>
            </a:r>
            <a:r>
              <a:rPr lang="en" sz="1200">
                <a:uFill>
                  <a:noFill/>
                </a:uFill>
                <a:hlinkClick r:id="rId8"/>
              </a:rPr>
              <a:t>executável</a:t>
            </a:r>
            <a:r>
              <a:rPr lang="en" sz="1200"/>
              <a:t> em paralelo com outras operações.</a:t>
            </a:r>
            <a:endParaRPr sz="1200"/>
          </a:p>
        </p:txBody>
      </p:sp>
      <p:pic>
        <p:nvPicPr>
          <p:cNvPr id="19753" name="Google Shape;19753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16925" y="1534250"/>
            <a:ext cx="3175001" cy="2725426"/>
          </a:xfrm>
          <a:prstGeom prst="rect">
            <a:avLst/>
          </a:prstGeom>
          <a:noFill/>
          <a:ln>
            <a:noFill/>
          </a:ln>
        </p:spPr>
      </p:pic>
      <p:sp>
        <p:nvSpPr>
          <p:cNvPr id="19754" name="Google Shape;19754;p41"/>
          <p:cNvSpPr txBox="1">
            <a:spLocks noGrp="1"/>
          </p:cNvSpPr>
          <p:nvPr>
            <p:ph type="title"/>
          </p:nvPr>
        </p:nvSpPr>
        <p:spPr>
          <a:xfrm rot="379">
            <a:off x="969050" y="478450"/>
            <a:ext cx="27195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>
                <a:solidFill>
                  <a:schemeClr val="accent1"/>
                </a:solidFill>
              </a:rPr>
              <a:t>ImageJ</a:t>
            </a:r>
            <a:endParaRPr sz="7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9" name="Google Shape;19759;p42"/>
          <p:cNvSpPr txBox="1">
            <a:spLocks noGrp="1"/>
          </p:cNvSpPr>
          <p:nvPr>
            <p:ph type="title" idx="4294967295"/>
          </p:nvPr>
        </p:nvSpPr>
        <p:spPr>
          <a:xfrm>
            <a:off x="644250" y="603875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</a:rPr>
              <a:t>Conclusão</a:t>
            </a:r>
            <a:endParaRPr sz="3200"/>
          </a:p>
        </p:txBody>
      </p:sp>
      <p:sp>
        <p:nvSpPr>
          <p:cNvPr id="19760" name="Google Shape;19760;p42"/>
          <p:cNvSpPr txBox="1"/>
          <p:nvPr/>
        </p:nvSpPr>
        <p:spPr>
          <a:xfrm>
            <a:off x="892500" y="1694650"/>
            <a:ext cx="7401000" cy="22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Com o surgimento de algoritmos de Machine Learning, os sistemas foram ficando melhores. Contudo, quando foi percebido que a combinação de redes neurais artificiais com uma vasta quantidade de dados trazia um enorme ganho de desempenho para essas tarefas, a área de visão computacional explodiu e nos trouxe diversas aplicações para as tarefas do dia a dia.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O futuro da Visão Computacional é integrar sistemas poderosos e específicos, com os mais amplos que estão focados em conceitos que são um pouco mais difíceis de definir: contexto, atenção, intenção.</a:t>
            </a:r>
            <a:endParaRPr sz="15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5" name="Google Shape;19765;p43"/>
          <p:cNvSpPr txBox="1">
            <a:spLocks noGrp="1"/>
          </p:cNvSpPr>
          <p:nvPr>
            <p:ph type="title" idx="4294967295"/>
          </p:nvPr>
        </p:nvSpPr>
        <p:spPr>
          <a:xfrm>
            <a:off x="720000" y="676875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</a:rPr>
              <a:t>Fontes</a:t>
            </a:r>
            <a:endParaRPr sz="3200"/>
          </a:p>
        </p:txBody>
      </p:sp>
      <p:sp>
        <p:nvSpPr>
          <p:cNvPr id="19766" name="Google Shape;19766;p43"/>
          <p:cNvSpPr txBox="1"/>
          <p:nvPr/>
        </p:nvSpPr>
        <p:spPr>
          <a:xfrm>
            <a:off x="719100" y="1776775"/>
            <a:ext cx="7401000" cy="22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https://www.geeksforgeeks.org/digital-image-processing-basics/</a:t>
            </a:r>
            <a:r>
              <a:rPr lang="en" sz="17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endParaRPr sz="17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https://santodigital.com.br/o-que-e-visao-computacional-e-para-que-serve</a:t>
            </a:r>
            <a:endParaRPr sz="17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https://blog.dsacademy.com.br/o-que-e-visao_computacional/</a:t>
            </a:r>
            <a:endParaRPr sz="17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https://imagej.nih.gov/ij/docs/intro.html</a:t>
            </a:r>
            <a:endParaRPr sz="17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2" name="Google Shape;19702;p3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>
                <a:solidFill>
                  <a:schemeClr val="accent1"/>
                </a:solidFill>
              </a:rPr>
              <a:t>O que é uma imagem</a:t>
            </a:r>
            <a:endParaRPr/>
          </a:p>
        </p:txBody>
      </p:sp>
      <p:sp>
        <p:nvSpPr>
          <p:cNvPr id="19703" name="Google Shape;19703;p33"/>
          <p:cNvSpPr txBox="1">
            <a:spLocks noGrp="1"/>
          </p:cNvSpPr>
          <p:nvPr>
            <p:ph type="subTitle" idx="1"/>
          </p:nvPr>
        </p:nvSpPr>
        <p:spPr>
          <a:xfrm rot="-441">
            <a:off x="720000" y="1976364"/>
            <a:ext cx="4682400" cy="20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Pode ser definida como uma matriz bidimensional, organizada em linhas e colunas. Uma imagem é composta de um número finito de elementos onde cada um tem um valor específico em cada localização. Os elementos são chamados de picture elements, image elements ou pixels.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8" name="Google Shape;19708;p34"/>
          <p:cNvSpPr txBox="1">
            <a:spLocks noGrp="1"/>
          </p:cNvSpPr>
          <p:nvPr>
            <p:ph type="title"/>
          </p:nvPr>
        </p:nvSpPr>
        <p:spPr>
          <a:xfrm>
            <a:off x="720000" y="320975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</a:rPr>
              <a:t>Processamento de imagem</a:t>
            </a:r>
            <a:endParaRPr/>
          </a:p>
        </p:txBody>
      </p:sp>
      <p:sp>
        <p:nvSpPr>
          <p:cNvPr id="19709" name="Google Shape;19709;p34"/>
          <p:cNvSpPr txBox="1">
            <a:spLocks noGrp="1"/>
          </p:cNvSpPr>
          <p:nvPr>
            <p:ph type="body" idx="1"/>
          </p:nvPr>
        </p:nvSpPr>
        <p:spPr>
          <a:xfrm>
            <a:off x="720000" y="955474"/>
            <a:ext cx="7704000" cy="40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Significa processar uma imagem digital por meio de um computador, com o objetivo de melhorá-la, de extrair alguma informação ou automatizar tarefas baseadas em imagens.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 processamento de imagem pode ser dividido em alguns passos principais: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Aquisição da imagem (câmera, scanner ou uma imagem existente em um computador): Envolve:</a:t>
            </a:r>
            <a:endParaRPr sz="1100"/>
          </a:p>
          <a:p>
            <a:pPr marL="822960" marR="0" lvl="0" indent="-20701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Work Sans"/>
              <a:buChar char="●"/>
            </a:pPr>
            <a:r>
              <a:rPr lang="en" sz="1100"/>
              <a:t>Escalonamento</a:t>
            </a:r>
            <a:endParaRPr sz="1100"/>
          </a:p>
          <a:p>
            <a:pPr marL="822960" marR="0" lvl="0" indent="-20701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Work Sans"/>
              <a:buChar char="●"/>
            </a:pPr>
            <a:r>
              <a:rPr lang="en" sz="1100"/>
              <a:t>Conversão de cores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Aprimoramento: Uma das áreas mais simples e atraentes. Pode extrair detalhes ocultos das imagens e é subjetivo.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Restauração:  Melhora o apelo da imagem com base em modelos matemáticos e probabilísticos; é objetivo.</a:t>
            </a:r>
            <a:endParaRPr sz="1100"/>
          </a:p>
          <a:p>
            <a: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Processamento de Imagem Colorida: Envolve processamento em pseudocor e em cores completas.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Wavelets e Processamento Multirresolução: Representa imagens em diferentes graus.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Compressão: Concentra-se no tamanho ou resolução da imagem.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Processamento Morfológico: Extrai componentes de imagem que são úteis na representação e descrição de formas.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Procedimento de Segmentação: Divide uma imagem em suas partes constituintes; a segmentação autônoma é uma das tarefas mais desafiadoras em processamento de imagens.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Representação e Descrição: Transforma dados brutos em uma representação de dados processados após a segmentação.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</a:pPr>
            <a:r>
              <a:rPr lang="en" sz="1100"/>
              <a:t>Detecção e Reconhecimento de Objetos: Rótula objetos com base em descritores.</a:t>
            </a:r>
            <a:endParaRPr sz="11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 processamento de imagem tem uma grande relação com visão computacional. Quando a entrada é uma imagem e a saída é alguma forma de informação ou descrição, é chamada de visão computacional.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4" name="Google Shape;19714;p35"/>
          <p:cNvSpPr txBox="1">
            <a:spLocks noGrp="1"/>
          </p:cNvSpPr>
          <p:nvPr>
            <p:ph type="title"/>
          </p:nvPr>
        </p:nvSpPr>
        <p:spPr>
          <a:xfrm rot="382">
            <a:off x="1869300" y="1382850"/>
            <a:ext cx="5405400" cy="23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Visão Computacional </a:t>
            </a:r>
            <a:endParaRPr sz="3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</a:rPr>
              <a:t>VS </a:t>
            </a:r>
            <a:endParaRPr sz="360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Reconhecimento de Imagem</a:t>
            </a:r>
            <a:endParaRPr sz="7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9" name="Google Shape;19719;p36"/>
          <p:cNvSpPr txBox="1">
            <a:spLocks noGrp="1"/>
          </p:cNvSpPr>
          <p:nvPr>
            <p:ph type="title" idx="4294967295"/>
          </p:nvPr>
        </p:nvSpPr>
        <p:spPr>
          <a:xfrm>
            <a:off x="720000" y="467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</a:rPr>
              <a:t>Visão computacional</a:t>
            </a:r>
            <a:endParaRPr sz="3200">
              <a:solidFill>
                <a:schemeClr val="accent1"/>
              </a:solidFill>
            </a:endParaRPr>
          </a:p>
        </p:txBody>
      </p:sp>
      <p:sp>
        <p:nvSpPr>
          <p:cNvPr id="19720" name="Google Shape;19720;p36"/>
          <p:cNvSpPr txBox="1">
            <a:spLocks noGrp="1"/>
          </p:cNvSpPr>
          <p:nvPr>
            <p:ph type="body" idx="4294967295"/>
          </p:nvPr>
        </p:nvSpPr>
        <p:spPr>
          <a:xfrm>
            <a:off x="562125" y="1432750"/>
            <a:ext cx="7704000" cy="29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Pode ser resumida a uma área da ciência da computação e da inteligência artificial que busca analisar, interpretar e extrair informações relevantes de imagens ou vídeos. A visão computacional tem como objetivo simular uma visão humana, já que somos capazes de detectar objetos, distâncias e compreender o que há em um ambiente.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Para isso, pesquisadores e engenheiros primeiramente constataram que a visão humana entende bordas, formas e contornos com maior facilidade. Assim, utilizando técnicas de processamento de imagens, emprego de filtros e detecção de altas frequências em sinais, começaram a ser desenvolvidas as primeiras formas de visão computacional para imitar a visão humana.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5" name="Google Shape;19725;p37"/>
          <p:cNvSpPr txBox="1">
            <a:spLocks noGrp="1"/>
          </p:cNvSpPr>
          <p:nvPr>
            <p:ph type="subTitle" idx="4294967295"/>
          </p:nvPr>
        </p:nvSpPr>
        <p:spPr>
          <a:xfrm flipH="1">
            <a:off x="739175" y="478500"/>
            <a:ext cx="7683900" cy="20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Visão Computacional e reconhecimento de imagem são frequentemente usados como sinônimos, mas o primeiro abrange mais do que apenas analisar imagens. Isso porque, mesmo para os seres humanos, “ver” também envolve a percepção em muitas outras frentes, juntamente com uma série de análises.  O cérebro humano dedica cerca de dois terços de sua capacidade ao processamento visual, por isso não é nenhuma surpresa que os computadores precisam usar mais do que apenas o reconhecimento de imagem para obter sua visão de forma correta.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 visão computacional em seu sentido mais pleno está sendo usada para vários tipos de tarefas, incluindo identificar doenças médicas, identificar produtos e onde comprá-los, anúncios dentro de imagens editoriais, carros autônomos, entre outros.</a:t>
            </a:r>
            <a:endParaRPr sz="1300"/>
          </a:p>
        </p:txBody>
      </p:sp>
      <p:pic>
        <p:nvPicPr>
          <p:cNvPr id="19726" name="Google Shape;1972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2425" y="3143788"/>
            <a:ext cx="5394926" cy="122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27" name="Google Shape;1972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050" y="2746850"/>
            <a:ext cx="2965751" cy="201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2" name="Google Shape;19732;p38"/>
          <p:cNvSpPr txBox="1">
            <a:spLocks noGrp="1"/>
          </p:cNvSpPr>
          <p:nvPr>
            <p:ph type="subTitle" idx="1"/>
          </p:nvPr>
        </p:nvSpPr>
        <p:spPr>
          <a:xfrm rot="-578">
            <a:off x="281950" y="1820782"/>
            <a:ext cx="3569100" cy="29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 reconhecimento de imagens em si, a análise de pixel e padrão de imagens é apenas uma parte do processo de visão computacional que envolve tudo, desde reconhecimento de objetos e caracteres até análise de texto e sentimento. O reconhecimento de imagem de hoje, ainda na maior parte, apenas identifica objetos básicos como uma banana ou uma bicicleta em uma imagem. Até crianças podem fazer isso, mas o potencial da visão computacional é sobre-humano como ser capaz de ver no escuro, através de paredes, em longas distâncias e processar todos esses dados rapidamente e em  grande volume.</a:t>
            </a:r>
            <a:endParaRPr sz="1600"/>
          </a:p>
        </p:txBody>
      </p:sp>
      <p:sp>
        <p:nvSpPr>
          <p:cNvPr id="19733" name="Google Shape;19733;p38"/>
          <p:cNvSpPr txBox="1">
            <a:spLocks noGrp="1"/>
          </p:cNvSpPr>
          <p:nvPr>
            <p:ph type="title"/>
          </p:nvPr>
        </p:nvSpPr>
        <p:spPr>
          <a:xfrm>
            <a:off x="281950" y="375725"/>
            <a:ext cx="4318800" cy="11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</a:rPr>
              <a:t>Reconhecimento de Imagens</a:t>
            </a:r>
            <a:endParaRPr sz="3200"/>
          </a:p>
        </p:txBody>
      </p:sp>
      <p:pic>
        <p:nvPicPr>
          <p:cNvPr id="19734" name="Google Shape;197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950" y="319675"/>
            <a:ext cx="3856575" cy="207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35" name="Google Shape;1973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857250"/>
            <a:ext cx="4318926" cy="181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0" name="Google Shape;19740;p39"/>
          <p:cNvSpPr txBox="1">
            <a:spLocks noGrp="1"/>
          </p:cNvSpPr>
          <p:nvPr>
            <p:ph type="body" idx="4294967295"/>
          </p:nvPr>
        </p:nvSpPr>
        <p:spPr>
          <a:xfrm>
            <a:off x="720000" y="1414500"/>
            <a:ext cx="7704000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Pesquisas sobre visão computacional começaram nos anos 50 ao longo de três linhas distintas: replicar o funcionamento do olho (difícil); replicar o funcionamento do córtex visual (muito difícil); e reproduzir o funcionamento do resto do cérebro (sem dúvida o problema mais difícil jamais tentado).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Reinventar o olho é a área onde tivemos mais sucesso. Nas últimas décadas, criamos sensores e processadores de imagem que combinam e, às vezes, superam as capacidades do olho humano. Com lentes maiores e mais opticamente perfeitas, as câmeras também podem gravar milhares de imagens por segundo e detectar distâncias com grande precisão.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Porém, apesar da alta fidelidade, esses dispositivos simplesmente registram uma imagem. O melhor sensor de câmera já feito não poderia reconhecer uma bola – muito menos ser capaz de pegá-la. O hardware é severamente limitado sem o software – que de longe é o maior problema a ser resolvido.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41" name="Google Shape;19741;p39"/>
          <p:cNvSpPr txBox="1">
            <a:spLocks noGrp="1"/>
          </p:cNvSpPr>
          <p:nvPr>
            <p:ph type="title" idx="4294967295"/>
          </p:nvPr>
        </p:nvSpPr>
        <p:spPr>
          <a:xfrm>
            <a:off x="562125" y="457875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</a:rPr>
              <a:t>Pesquisas</a:t>
            </a:r>
            <a:r>
              <a:rPr lang="en" sz="3200"/>
              <a:t> </a:t>
            </a:r>
            <a:r>
              <a:rPr lang="en" sz="3200">
                <a:solidFill>
                  <a:schemeClr val="accent1"/>
                </a:solidFill>
              </a:rPr>
              <a:t>e Desenvolvimento</a:t>
            </a:r>
            <a:endParaRPr sz="3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B55"/>
        </a:solidFill>
        <a:effectLst/>
      </p:bgPr>
    </p:bg>
    <p:spTree>
      <p:nvGrpSpPr>
        <p:cNvPr id="1" name="Shape 19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6" name="Google Shape;19746;p40"/>
          <p:cNvSpPr txBox="1"/>
          <p:nvPr/>
        </p:nvSpPr>
        <p:spPr>
          <a:xfrm>
            <a:off x="643350" y="1250225"/>
            <a:ext cx="7857300" cy="3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As primeiras pesquisas sobre a visão computacional, considerando essas redes como sendo incrivelmente complexas, tomaram uma abordagem diferente: o raciocínio “de cima para baixo” (Top-down). Para alguns objetos em situações controladas, isso funcionou bem, mas imagine tentar descrever cada objeto ao seu redor, de todos os ângulos, com variações para iluminação e movimento e uma centena de outras coisas. Tornou-se claro que para alcançar até níveis de reconhecimento semelhantes a crianças pequenas, seriam necessários conjuntos de dados impraticáveis.</a:t>
            </a:r>
            <a:endParaRPr sz="13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Uma abordagem “de baixo para cima” (Bottom-up) imitando o que é encontrado no cérebro é mais promissora. Um computador pode aplicar uma série de transformações a uma imagem e descobrir bordas, os objetos que eles implicam, perspectiva e movimento quando apresentado com várias imagens e assim por diante. Os processos envolvem uma grande quantidade de matemática e estatística, mas eles equivalem ao computador tentando combinar as formas que vê com as formas que foi treinado para reconhecer – treinado em outras imagens, da mesma forma como os nossos cérebros foram treinados (alguém mostrou a você uma imagem de um carro e o ensinou que aquilo era um carro). Em processos supervisionados de aprendizagem de máquina, fazemos o mesmo com algoritmos.</a:t>
            </a:r>
            <a:endParaRPr sz="13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9747" name="Google Shape;19747;p40"/>
          <p:cNvSpPr txBox="1">
            <a:spLocks noGrp="1"/>
          </p:cNvSpPr>
          <p:nvPr>
            <p:ph type="title" idx="4294967295"/>
          </p:nvPr>
        </p:nvSpPr>
        <p:spPr>
          <a:xfrm>
            <a:off x="589500" y="4031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</a:rPr>
              <a:t>Abordagens</a:t>
            </a:r>
            <a:endParaRPr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oT in Agriculture Project Proposal by Slidesgo">
  <a:themeElements>
    <a:clrScheme name="Simple Light">
      <a:dk1>
        <a:srgbClr val="000000"/>
      </a:dk1>
      <a:lt1>
        <a:srgbClr val="FFFFFF"/>
      </a:lt1>
      <a:dk2>
        <a:srgbClr val="D3CFC1"/>
      </a:dk2>
      <a:lt2>
        <a:srgbClr val="BAB59E"/>
      </a:lt2>
      <a:accent1>
        <a:srgbClr val="BF9F4B"/>
      </a:accent1>
      <a:accent2>
        <a:srgbClr val="A37F2E"/>
      </a:accent2>
      <a:accent3>
        <a:srgbClr val="6F634D"/>
      </a:accent3>
      <a:accent4>
        <a:srgbClr val="5E4D33"/>
      </a:accent4>
      <a:accent5>
        <a:srgbClr val="304736"/>
      </a:accent5>
      <a:accent6>
        <a:srgbClr val="162C18"/>
      </a:accent6>
      <a:hlink>
        <a:srgbClr val="D3CFC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1381</Words>
  <Application>Microsoft Office PowerPoint</Application>
  <PresentationFormat>Apresentação na tela (16:9)</PresentationFormat>
  <Paragraphs>65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Oxanium</vt:lpstr>
      <vt:lpstr>Work Sans</vt:lpstr>
      <vt:lpstr>Arial</vt:lpstr>
      <vt:lpstr>Abel</vt:lpstr>
      <vt:lpstr>IoT in Agriculture Project Proposal by Slidesgo</vt:lpstr>
      <vt:lpstr>Processamento de Imagens Visão Computacional ImageJ</vt:lpstr>
      <vt:lpstr>O que é uma imagem</vt:lpstr>
      <vt:lpstr>Processamento de imagem</vt:lpstr>
      <vt:lpstr>Visão Computacional  VS  Reconhecimento de Imagem</vt:lpstr>
      <vt:lpstr>Visão computacional</vt:lpstr>
      <vt:lpstr>Apresentação do PowerPoint</vt:lpstr>
      <vt:lpstr>Reconhecimento de Imagens</vt:lpstr>
      <vt:lpstr>Pesquisas e Desenvolvimento</vt:lpstr>
      <vt:lpstr>Abordagens</vt:lpstr>
      <vt:lpstr>ImageJ</vt:lpstr>
      <vt:lpstr>Conclusão</vt:lpstr>
      <vt:lpstr>Fontes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Processamento de Imagens Visão Computacional ImageJ</dc:title>
  <cp:lastModifiedBy>sarah de barcelos freitas</cp:lastModifiedBy>
  <cp:revision>1</cp:revision>
  <dcterms:modified xsi:type="dcterms:W3CDTF">2023-08-08T13:52:42Z</dcterms:modified>
</cp:coreProperties>
</file>